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5" r:id="rId1"/>
  </p:sldMasterIdLst>
  <p:notesMasterIdLst>
    <p:notesMasterId r:id="rId39"/>
  </p:notesMasterIdLst>
  <p:handoutMasterIdLst>
    <p:handoutMasterId r:id="rId40"/>
  </p:handoutMasterIdLst>
  <p:sldIdLst>
    <p:sldId id="264" r:id="rId2"/>
    <p:sldId id="320" r:id="rId3"/>
    <p:sldId id="342" r:id="rId4"/>
    <p:sldId id="321" r:id="rId5"/>
    <p:sldId id="322" r:id="rId6"/>
    <p:sldId id="323" r:id="rId7"/>
    <p:sldId id="343" r:id="rId8"/>
    <p:sldId id="319" r:id="rId9"/>
    <p:sldId id="344" r:id="rId10"/>
    <p:sldId id="329" r:id="rId11"/>
    <p:sldId id="333" r:id="rId12"/>
    <p:sldId id="366" r:id="rId13"/>
    <p:sldId id="330" r:id="rId14"/>
    <p:sldId id="345" r:id="rId15"/>
    <p:sldId id="350" r:id="rId16"/>
    <p:sldId id="331" r:id="rId17"/>
    <p:sldId id="363" r:id="rId18"/>
    <p:sldId id="332" r:id="rId19"/>
    <p:sldId id="327" r:id="rId20"/>
    <p:sldId id="328" r:id="rId21"/>
    <p:sldId id="369" r:id="rId22"/>
    <p:sldId id="368" r:id="rId23"/>
    <p:sldId id="367" r:id="rId24"/>
    <p:sldId id="370" r:id="rId25"/>
    <p:sldId id="352" r:id="rId26"/>
    <p:sldId id="353" r:id="rId27"/>
    <p:sldId id="340" r:id="rId28"/>
    <p:sldId id="362" r:id="rId29"/>
    <p:sldId id="334" r:id="rId30"/>
    <p:sldId id="365" r:id="rId31"/>
    <p:sldId id="354" r:id="rId32"/>
    <p:sldId id="361" r:id="rId33"/>
    <p:sldId id="359" r:id="rId34"/>
    <p:sldId id="360" r:id="rId35"/>
    <p:sldId id="372" r:id="rId36"/>
    <p:sldId id="339" r:id="rId37"/>
    <p:sldId id="338" r:id="rId3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51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19"/>
    <a:srgbClr val="4D738A"/>
    <a:srgbClr val="AAC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150" autoAdjust="0"/>
  </p:normalViewPr>
  <p:slideViewPr>
    <p:cSldViewPr snapToGrid="0">
      <p:cViewPr>
        <p:scale>
          <a:sx n="55" d="100"/>
          <a:sy n="55" d="100"/>
        </p:scale>
        <p:origin x="904" y="36"/>
      </p:cViewPr>
      <p:guideLst>
        <p:guide orient="horz" pos="436"/>
        <p:guide pos="5178"/>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E912E-5611-4903-8341-F46C51401767}"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GB"/>
        </a:p>
      </dgm:t>
    </dgm:pt>
    <dgm:pt modelId="{D52558FC-A3F0-4BC4-A245-42BDEC7CB134}">
      <dgm:prSet phldrT="[Text]"/>
      <dgm:spPr/>
      <dgm:t>
        <a:bodyPr/>
        <a:lstStyle/>
        <a:p>
          <a:r>
            <a:rPr lang="en-GB" dirty="0" smtClean="0"/>
            <a:t>Dual support funding of UK research (UK Research and Innovation)</a:t>
          </a:r>
          <a:endParaRPr lang="en-GB" dirty="0"/>
        </a:p>
      </dgm:t>
    </dgm:pt>
    <dgm:pt modelId="{1714C5C4-5AF5-4EB4-85C1-F3E7CAE491E3}" type="parTrans" cxnId="{1BEA0AF7-6767-474A-A21A-65EBE9771410}">
      <dgm:prSet/>
      <dgm:spPr/>
      <dgm:t>
        <a:bodyPr/>
        <a:lstStyle/>
        <a:p>
          <a:endParaRPr lang="en-GB"/>
        </a:p>
      </dgm:t>
    </dgm:pt>
    <dgm:pt modelId="{DD4FAD8D-0501-4013-8D5B-A6290244350E}" type="sibTrans" cxnId="{1BEA0AF7-6767-474A-A21A-65EBE9771410}">
      <dgm:prSet/>
      <dgm:spPr/>
      <dgm:t>
        <a:bodyPr/>
        <a:lstStyle/>
        <a:p>
          <a:endParaRPr lang="en-GB"/>
        </a:p>
      </dgm:t>
    </dgm:pt>
    <dgm:pt modelId="{27299170-16CC-43C4-B607-664A8273B96C}">
      <dgm:prSet phldrT="[Text]"/>
      <dgm:spPr/>
      <dgm:t>
        <a:bodyPr/>
        <a:lstStyle/>
        <a:p>
          <a:r>
            <a:rPr lang="en-GB" dirty="0" smtClean="0"/>
            <a:t>Block grant funding (Research England)</a:t>
          </a:r>
          <a:endParaRPr lang="en-GB" dirty="0"/>
        </a:p>
      </dgm:t>
    </dgm:pt>
    <dgm:pt modelId="{9DB98A98-7EF6-46EF-9074-BD1A987F6AD4}" type="parTrans" cxnId="{6832E37F-07F7-4468-A7A6-3ECF37EA273B}">
      <dgm:prSet/>
      <dgm:spPr/>
      <dgm:t>
        <a:bodyPr/>
        <a:lstStyle/>
        <a:p>
          <a:endParaRPr lang="en-GB"/>
        </a:p>
      </dgm:t>
    </dgm:pt>
    <dgm:pt modelId="{ACF81208-E4AA-4910-A6B5-1DB4C2344A42}" type="sibTrans" cxnId="{6832E37F-07F7-4468-A7A6-3ECF37EA273B}">
      <dgm:prSet/>
      <dgm:spPr/>
      <dgm:t>
        <a:bodyPr/>
        <a:lstStyle/>
        <a:p>
          <a:endParaRPr lang="en-GB"/>
        </a:p>
      </dgm:t>
    </dgm:pt>
    <dgm:pt modelId="{9A565ED6-DC89-4898-BD9D-F2FBD81231FE}">
      <dgm:prSet phldrT="[Text]"/>
      <dgm:spPr/>
      <dgm:t>
        <a:bodyPr/>
        <a:lstStyle/>
        <a:p>
          <a:r>
            <a:rPr lang="en-GB" dirty="0" smtClean="0"/>
            <a:t>Allocated through a periodic REF exercise</a:t>
          </a:r>
          <a:endParaRPr lang="en-GB" dirty="0"/>
        </a:p>
      </dgm:t>
    </dgm:pt>
    <dgm:pt modelId="{45D73F61-BE45-4D4B-BFB9-65F9B2A128B8}" type="parTrans" cxnId="{68823139-D344-4F66-9462-2055ADBA0382}">
      <dgm:prSet/>
      <dgm:spPr/>
      <dgm:t>
        <a:bodyPr/>
        <a:lstStyle/>
        <a:p>
          <a:endParaRPr lang="en-GB"/>
        </a:p>
      </dgm:t>
    </dgm:pt>
    <dgm:pt modelId="{DE7C402F-2BB2-427A-812C-D3B0529FDCC7}" type="sibTrans" cxnId="{68823139-D344-4F66-9462-2055ADBA0382}">
      <dgm:prSet/>
      <dgm:spPr/>
      <dgm:t>
        <a:bodyPr/>
        <a:lstStyle/>
        <a:p>
          <a:endParaRPr lang="en-GB"/>
        </a:p>
      </dgm:t>
    </dgm:pt>
    <dgm:pt modelId="{20F5564F-63BD-4761-A038-F80A7DE6B104}">
      <dgm:prSet phldrT="[Text]"/>
      <dgm:spPr/>
      <dgm:t>
        <a:bodyPr/>
        <a:lstStyle/>
        <a:p>
          <a:r>
            <a:rPr lang="en-GB" dirty="0" smtClean="0"/>
            <a:t>Grant funded research (Research Councils)</a:t>
          </a:r>
          <a:endParaRPr lang="en-GB" dirty="0"/>
        </a:p>
      </dgm:t>
    </dgm:pt>
    <dgm:pt modelId="{8315DF4E-AC55-4C10-907F-60125BB9FE89}" type="parTrans" cxnId="{FEF96022-3671-41AC-AEE4-273FE31827C6}">
      <dgm:prSet/>
      <dgm:spPr/>
      <dgm:t>
        <a:bodyPr/>
        <a:lstStyle/>
        <a:p>
          <a:endParaRPr lang="en-GB"/>
        </a:p>
      </dgm:t>
    </dgm:pt>
    <dgm:pt modelId="{EA0DDF66-0206-4909-8121-36278A3A6344}" type="sibTrans" cxnId="{FEF96022-3671-41AC-AEE4-273FE31827C6}">
      <dgm:prSet/>
      <dgm:spPr/>
      <dgm:t>
        <a:bodyPr/>
        <a:lstStyle/>
        <a:p>
          <a:endParaRPr lang="en-GB"/>
        </a:p>
      </dgm:t>
    </dgm:pt>
    <dgm:pt modelId="{49225B68-9D1A-4539-9FF2-0BE83FE694A7}">
      <dgm:prSet phldrT="[Text]"/>
      <dgm:spPr/>
      <dgm:t>
        <a:bodyPr/>
        <a:lstStyle/>
        <a:p>
          <a:r>
            <a:rPr lang="en-GB" dirty="0" smtClean="0"/>
            <a:t>Research grant applications </a:t>
          </a:r>
          <a:endParaRPr lang="en-GB" dirty="0"/>
        </a:p>
      </dgm:t>
    </dgm:pt>
    <dgm:pt modelId="{5F194F80-9540-4224-975A-A0448E5004AC}" type="parTrans" cxnId="{75644EFA-FC7B-4818-89A9-06777F50684F}">
      <dgm:prSet/>
      <dgm:spPr/>
    </dgm:pt>
    <dgm:pt modelId="{C06CA40C-36F4-4EC4-AF34-4F11679757F9}" type="sibTrans" cxnId="{75644EFA-FC7B-4818-89A9-06777F50684F}">
      <dgm:prSet/>
      <dgm:spPr/>
    </dgm:pt>
    <dgm:pt modelId="{0F947479-EF93-460C-A0F3-10827F17CC2A}" type="pres">
      <dgm:prSet presAssocID="{F13E912E-5611-4903-8341-F46C51401767}" presName="Name0" presStyleCnt="0">
        <dgm:presLayoutVars>
          <dgm:chPref val="1"/>
          <dgm:dir/>
          <dgm:animOne val="branch"/>
          <dgm:animLvl val="lvl"/>
          <dgm:resizeHandles/>
        </dgm:presLayoutVars>
      </dgm:prSet>
      <dgm:spPr/>
      <dgm:t>
        <a:bodyPr/>
        <a:lstStyle/>
        <a:p>
          <a:endParaRPr lang="en-GB"/>
        </a:p>
      </dgm:t>
    </dgm:pt>
    <dgm:pt modelId="{388D7F65-D0F4-446F-AEDF-5EBCF78AC4EA}" type="pres">
      <dgm:prSet presAssocID="{D52558FC-A3F0-4BC4-A245-42BDEC7CB134}" presName="vertOne" presStyleCnt="0"/>
      <dgm:spPr/>
    </dgm:pt>
    <dgm:pt modelId="{CA82DAEE-BBEB-46FF-B685-160385BFC575}" type="pres">
      <dgm:prSet presAssocID="{D52558FC-A3F0-4BC4-A245-42BDEC7CB134}" presName="txOne" presStyleLbl="node0" presStyleIdx="0" presStyleCnt="1">
        <dgm:presLayoutVars>
          <dgm:chPref val="3"/>
        </dgm:presLayoutVars>
      </dgm:prSet>
      <dgm:spPr/>
      <dgm:t>
        <a:bodyPr/>
        <a:lstStyle/>
        <a:p>
          <a:endParaRPr lang="en-GB"/>
        </a:p>
      </dgm:t>
    </dgm:pt>
    <dgm:pt modelId="{FF780E53-D7DD-48E9-B0F0-71BAB98EFC16}" type="pres">
      <dgm:prSet presAssocID="{D52558FC-A3F0-4BC4-A245-42BDEC7CB134}" presName="parTransOne" presStyleCnt="0"/>
      <dgm:spPr/>
    </dgm:pt>
    <dgm:pt modelId="{6E3C6406-B17A-4C70-9848-ECA05747B34E}" type="pres">
      <dgm:prSet presAssocID="{D52558FC-A3F0-4BC4-A245-42BDEC7CB134}" presName="horzOne" presStyleCnt="0"/>
      <dgm:spPr/>
    </dgm:pt>
    <dgm:pt modelId="{67C481A3-9E6A-4D06-A4E9-AE2137487566}" type="pres">
      <dgm:prSet presAssocID="{27299170-16CC-43C4-B607-664A8273B96C}" presName="vertTwo" presStyleCnt="0"/>
      <dgm:spPr/>
    </dgm:pt>
    <dgm:pt modelId="{85CEE174-1D2F-475D-942B-639BC153AF17}" type="pres">
      <dgm:prSet presAssocID="{27299170-16CC-43C4-B607-664A8273B96C}" presName="txTwo" presStyleLbl="node2" presStyleIdx="0" presStyleCnt="2">
        <dgm:presLayoutVars>
          <dgm:chPref val="3"/>
        </dgm:presLayoutVars>
      </dgm:prSet>
      <dgm:spPr/>
      <dgm:t>
        <a:bodyPr/>
        <a:lstStyle/>
        <a:p>
          <a:endParaRPr lang="en-GB"/>
        </a:p>
      </dgm:t>
    </dgm:pt>
    <dgm:pt modelId="{FD50D608-11D3-403B-BE2A-5473BC32FF48}" type="pres">
      <dgm:prSet presAssocID="{27299170-16CC-43C4-B607-664A8273B96C}" presName="parTransTwo" presStyleCnt="0"/>
      <dgm:spPr/>
    </dgm:pt>
    <dgm:pt modelId="{A1D3E4BB-74C5-478B-B9A0-5805FF8CF30F}" type="pres">
      <dgm:prSet presAssocID="{27299170-16CC-43C4-B607-664A8273B96C}" presName="horzTwo" presStyleCnt="0"/>
      <dgm:spPr/>
    </dgm:pt>
    <dgm:pt modelId="{24E5362E-BF13-4455-8FF7-D31A33886995}" type="pres">
      <dgm:prSet presAssocID="{9A565ED6-DC89-4898-BD9D-F2FBD81231FE}" presName="vertThree" presStyleCnt="0"/>
      <dgm:spPr/>
    </dgm:pt>
    <dgm:pt modelId="{CB3C6BD4-80C7-405A-BE8E-C064F4A6EDB0}" type="pres">
      <dgm:prSet presAssocID="{9A565ED6-DC89-4898-BD9D-F2FBD81231FE}" presName="txThree" presStyleLbl="node3" presStyleIdx="0" presStyleCnt="2">
        <dgm:presLayoutVars>
          <dgm:chPref val="3"/>
        </dgm:presLayoutVars>
      </dgm:prSet>
      <dgm:spPr/>
      <dgm:t>
        <a:bodyPr/>
        <a:lstStyle/>
        <a:p>
          <a:endParaRPr lang="en-GB"/>
        </a:p>
      </dgm:t>
    </dgm:pt>
    <dgm:pt modelId="{B152EFAB-02BF-4030-98F7-95556AF089B2}" type="pres">
      <dgm:prSet presAssocID="{9A565ED6-DC89-4898-BD9D-F2FBD81231FE}" presName="horzThree" presStyleCnt="0"/>
      <dgm:spPr/>
    </dgm:pt>
    <dgm:pt modelId="{13136F44-C12F-46D4-856B-EF4170EC8C5E}" type="pres">
      <dgm:prSet presAssocID="{ACF81208-E4AA-4910-A6B5-1DB4C2344A42}" presName="sibSpaceTwo" presStyleCnt="0"/>
      <dgm:spPr/>
    </dgm:pt>
    <dgm:pt modelId="{AD54798C-0775-46F3-A45E-7A99B61BB0E2}" type="pres">
      <dgm:prSet presAssocID="{20F5564F-63BD-4761-A038-F80A7DE6B104}" presName="vertTwo" presStyleCnt="0"/>
      <dgm:spPr/>
    </dgm:pt>
    <dgm:pt modelId="{501AC593-4F85-48FE-8E31-8DB491E3559C}" type="pres">
      <dgm:prSet presAssocID="{20F5564F-63BD-4761-A038-F80A7DE6B104}" presName="txTwo" presStyleLbl="node2" presStyleIdx="1" presStyleCnt="2">
        <dgm:presLayoutVars>
          <dgm:chPref val="3"/>
        </dgm:presLayoutVars>
      </dgm:prSet>
      <dgm:spPr/>
      <dgm:t>
        <a:bodyPr/>
        <a:lstStyle/>
        <a:p>
          <a:endParaRPr lang="en-GB"/>
        </a:p>
      </dgm:t>
    </dgm:pt>
    <dgm:pt modelId="{FD6E524E-31A7-4D83-9B0F-1523A917182D}" type="pres">
      <dgm:prSet presAssocID="{20F5564F-63BD-4761-A038-F80A7DE6B104}" presName="parTransTwo" presStyleCnt="0"/>
      <dgm:spPr/>
    </dgm:pt>
    <dgm:pt modelId="{68D3C4CD-2B15-4798-8392-23A0A23BEF17}" type="pres">
      <dgm:prSet presAssocID="{20F5564F-63BD-4761-A038-F80A7DE6B104}" presName="horzTwo" presStyleCnt="0"/>
      <dgm:spPr/>
    </dgm:pt>
    <dgm:pt modelId="{3131F4D3-8060-443A-820E-90F50BEF69FD}" type="pres">
      <dgm:prSet presAssocID="{49225B68-9D1A-4539-9FF2-0BE83FE694A7}" presName="vertThree" presStyleCnt="0"/>
      <dgm:spPr/>
    </dgm:pt>
    <dgm:pt modelId="{F3F00502-5002-482F-9A27-7107EC740365}" type="pres">
      <dgm:prSet presAssocID="{49225B68-9D1A-4539-9FF2-0BE83FE694A7}" presName="txThree" presStyleLbl="node3" presStyleIdx="1" presStyleCnt="2">
        <dgm:presLayoutVars>
          <dgm:chPref val="3"/>
        </dgm:presLayoutVars>
      </dgm:prSet>
      <dgm:spPr/>
      <dgm:t>
        <a:bodyPr/>
        <a:lstStyle/>
        <a:p>
          <a:endParaRPr lang="en-GB"/>
        </a:p>
      </dgm:t>
    </dgm:pt>
    <dgm:pt modelId="{8B52894D-7A87-4FEE-BC00-B658ADBB0AA8}" type="pres">
      <dgm:prSet presAssocID="{49225B68-9D1A-4539-9FF2-0BE83FE694A7}" presName="horzThree" presStyleCnt="0"/>
      <dgm:spPr/>
    </dgm:pt>
  </dgm:ptLst>
  <dgm:cxnLst>
    <dgm:cxn modelId="{1BEA0AF7-6767-474A-A21A-65EBE9771410}" srcId="{F13E912E-5611-4903-8341-F46C51401767}" destId="{D52558FC-A3F0-4BC4-A245-42BDEC7CB134}" srcOrd="0" destOrd="0" parTransId="{1714C5C4-5AF5-4EB4-85C1-F3E7CAE491E3}" sibTransId="{DD4FAD8D-0501-4013-8D5B-A6290244350E}"/>
    <dgm:cxn modelId="{FEF96022-3671-41AC-AEE4-273FE31827C6}" srcId="{D52558FC-A3F0-4BC4-A245-42BDEC7CB134}" destId="{20F5564F-63BD-4761-A038-F80A7DE6B104}" srcOrd="1" destOrd="0" parTransId="{8315DF4E-AC55-4C10-907F-60125BB9FE89}" sibTransId="{EA0DDF66-0206-4909-8121-36278A3A6344}"/>
    <dgm:cxn modelId="{31F8CFAA-4C62-421C-BED1-E596459A811C}" type="presOf" srcId="{27299170-16CC-43C4-B607-664A8273B96C}" destId="{85CEE174-1D2F-475D-942B-639BC153AF17}" srcOrd="0" destOrd="0" presId="urn:microsoft.com/office/officeart/2005/8/layout/hierarchy4"/>
    <dgm:cxn modelId="{14B79E6B-F0BF-4F99-BA0D-4DD37E236C05}" type="presOf" srcId="{F13E912E-5611-4903-8341-F46C51401767}" destId="{0F947479-EF93-460C-A0F3-10827F17CC2A}" srcOrd="0" destOrd="0" presId="urn:microsoft.com/office/officeart/2005/8/layout/hierarchy4"/>
    <dgm:cxn modelId="{9DAB882E-2E86-48FA-B7F7-4AED348DBF32}" type="presOf" srcId="{20F5564F-63BD-4761-A038-F80A7DE6B104}" destId="{501AC593-4F85-48FE-8E31-8DB491E3559C}" srcOrd="0" destOrd="0" presId="urn:microsoft.com/office/officeart/2005/8/layout/hierarchy4"/>
    <dgm:cxn modelId="{8573B5DA-6D0D-4F86-9202-E337C4E28C47}" type="presOf" srcId="{D52558FC-A3F0-4BC4-A245-42BDEC7CB134}" destId="{CA82DAEE-BBEB-46FF-B685-160385BFC575}" srcOrd="0" destOrd="0" presId="urn:microsoft.com/office/officeart/2005/8/layout/hierarchy4"/>
    <dgm:cxn modelId="{F9DC0623-BD2E-4EFA-9EBC-F2935555639B}" type="presOf" srcId="{9A565ED6-DC89-4898-BD9D-F2FBD81231FE}" destId="{CB3C6BD4-80C7-405A-BE8E-C064F4A6EDB0}" srcOrd="0" destOrd="0" presId="urn:microsoft.com/office/officeart/2005/8/layout/hierarchy4"/>
    <dgm:cxn modelId="{6832E37F-07F7-4468-A7A6-3ECF37EA273B}" srcId="{D52558FC-A3F0-4BC4-A245-42BDEC7CB134}" destId="{27299170-16CC-43C4-B607-664A8273B96C}" srcOrd="0" destOrd="0" parTransId="{9DB98A98-7EF6-46EF-9074-BD1A987F6AD4}" sibTransId="{ACF81208-E4AA-4910-A6B5-1DB4C2344A42}"/>
    <dgm:cxn modelId="{75644EFA-FC7B-4818-89A9-06777F50684F}" srcId="{20F5564F-63BD-4761-A038-F80A7DE6B104}" destId="{49225B68-9D1A-4539-9FF2-0BE83FE694A7}" srcOrd="0" destOrd="0" parTransId="{5F194F80-9540-4224-975A-A0448E5004AC}" sibTransId="{C06CA40C-36F4-4EC4-AF34-4F11679757F9}"/>
    <dgm:cxn modelId="{68823139-D344-4F66-9462-2055ADBA0382}" srcId="{27299170-16CC-43C4-B607-664A8273B96C}" destId="{9A565ED6-DC89-4898-BD9D-F2FBD81231FE}" srcOrd="0" destOrd="0" parTransId="{45D73F61-BE45-4D4B-BFB9-65F9B2A128B8}" sibTransId="{DE7C402F-2BB2-427A-812C-D3B0529FDCC7}"/>
    <dgm:cxn modelId="{0913A464-808B-4DBF-AE57-FE4DD8FBC60A}" type="presOf" srcId="{49225B68-9D1A-4539-9FF2-0BE83FE694A7}" destId="{F3F00502-5002-482F-9A27-7107EC740365}" srcOrd="0" destOrd="0" presId="urn:microsoft.com/office/officeart/2005/8/layout/hierarchy4"/>
    <dgm:cxn modelId="{3B6AB548-1F30-4527-B853-05C5E72004D0}" type="presParOf" srcId="{0F947479-EF93-460C-A0F3-10827F17CC2A}" destId="{388D7F65-D0F4-446F-AEDF-5EBCF78AC4EA}" srcOrd="0" destOrd="0" presId="urn:microsoft.com/office/officeart/2005/8/layout/hierarchy4"/>
    <dgm:cxn modelId="{979D7FBE-A85E-44CB-BB32-45999C1B7608}" type="presParOf" srcId="{388D7F65-D0F4-446F-AEDF-5EBCF78AC4EA}" destId="{CA82DAEE-BBEB-46FF-B685-160385BFC575}" srcOrd="0" destOrd="0" presId="urn:microsoft.com/office/officeart/2005/8/layout/hierarchy4"/>
    <dgm:cxn modelId="{FA9EF689-C311-466E-B670-F12656B5E8F1}" type="presParOf" srcId="{388D7F65-D0F4-446F-AEDF-5EBCF78AC4EA}" destId="{FF780E53-D7DD-48E9-B0F0-71BAB98EFC16}" srcOrd="1" destOrd="0" presId="urn:microsoft.com/office/officeart/2005/8/layout/hierarchy4"/>
    <dgm:cxn modelId="{46128A93-684D-4C31-898A-39BD8F3763F1}" type="presParOf" srcId="{388D7F65-D0F4-446F-AEDF-5EBCF78AC4EA}" destId="{6E3C6406-B17A-4C70-9848-ECA05747B34E}" srcOrd="2" destOrd="0" presId="urn:microsoft.com/office/officeart/2005/8/layout/hierarchy4"/>
    <dgm:cxn modelId="{3F702C21-832D-4295-ADB7-37EE4B0CF234}" type="presParOf" srcId="{6E3C6406-B17A-4C70-9848-ECA05747B34E}" destId="{67C481A3-9E6A-4D06-A4E9-AE2137487566}" srcOrd="0" destOrd="0" presId="urn:microsoft.com/office/officeart/2005/8/layout/hierarchy4"/>
    <dgm:cxn modelId="{F411B539-E4CD-4B96-830D-96866F208D76}" type="presParOf" srcId="{67C481A3-9E6A-4D06-A4E9-AE2137487566}" destId="{85CEE174-1D2F-475D-942B-639BC153AF17}" srcOrd="0" destOrd="0" presId="urn:microsoft.com/office/officeart/2005/8/layout/hierarchy4"/>
    <dgm:cxn modelId="{7DFCB0D1-DB43-45CA-B72F-376C5BDD42EC}" type="presParOf" srcId="{67C481A3-9E6A-4D06-A4E9-AE2137487566}" destId="{FD50D608-11D3-403B-BE2A-5473BC32FF48}" srcOrd="1" destOrd="0" presId="urn:microsoft.com/office/officeart/2005/8/layout/hierarchy4"/>
    <dgm:cxn modelId="{4B6CE6E6-7250-43D6-A353-83C721B7E939}" type="presParOf" srcId="{67C481A3-9E6A-4D06-A4E9-AE2137487566}" destId="{A1D3E4BB-74C5-478B-B9A0-5805FF8CF30F}" srcOrd="2" destOrd="0" presId="urn:microsoft.com/office/officeart/2005/8/layout/hierarchy4"/>
    <dgm:cxn modelId="{FBAC96BA-24C1-46CD-A7AA-4C86EBD4125C}" type="presParOf" srcId="{A1D3E4BB-74C5-478B-B9A0-5805FF8CF30F}" destId="{24E5362E-BF13-4455-8FF7-D31A33886995}" srcOrd="0" destOrd="0" presId="urn:microsoft.com/office/officeart/2005/8/layout/hierarchy4"/>
    <dgm:cxn modelId="{37CAB36A-4D0A-4316-8FD0-300134DD36E8}" type="presParOf" srcId="{24E5362E-BF13-4455-8FF7-D31A33886995}" destId="{CB3C6BD4-80C7-405A-BE8E-C064F4A6EDB0}" srcOrd="0" destOrd="0" presId="urn:microsoft.com/office/officeart/2005/8/layout/hierarchy4"/>
    <dgm:cxn modelId="{809F424D-56AA-4668-8FA1-16628EDBF775}" type="presParOf" srcId="{24E5362E-BF13-4455-8FF7-D31A33886995}" destId="{B152EFAB-02BF-4030-98F7-95556AF089B2}" srcOrd="1" destOrd="0" presId="urn:microsoft.com/office/officeart/2005/8/layout/hierarchy4"/>
    <dgm:cxn modelId="{53DCC5EA-A462-4BD8-8B98-F13B967FBE25}" type="presParOf" srcId="{6E3C6406-B17A-4C70-9848-ECA05747B34E}" destId="{13136F44-C12F-46D4-856B-EF4170EC8C5E}" srcOrd="1" destOrd="0" presId="urn:microsoft.com/office/officeart/2005/8/layout/hierarchy4"/>
    <dgm:cxn modelId="{146A9793-9640-4EB1-8AB7-410327107650}" type="presParOf" srcId="{6E3C6406-B17A-4C70-9848-ECA05747B34E}" destId="{AD54798C-0775-46F3-A45E-7A99B61BB0E2}" srcOrd="2" destOrd="0" presId="urn:microsoft.com/office/officeart/2005/8/layout/hierarchy4"/>
    <dgm:cxn modelId="{CFDCD916-85A7-4760-8DBF-226BE9CB0D37}" type="presParOf" srcId="{AD54798C-0775-46F3-A45E-7A99B61BB0E2}" destId="{501AC593-4F85-48FE-8E31-8DB491E3559C}" srcOrd="0" destOrd="0" presId="urn:microsoft.com/office/officeart/2005/8/layout/hierarchy4"/>
    <dgm:cxn modelId="{EC7CCFFA-54F1-4B81-8E5B-DF2D04967279}" type="presParOf" srcId="{AD54798C-0775-46F3-A45E-7A99B61BB0E2}" destId="{FD6E524E-31A7-4D83-9B0F-1523A917182D}" srcOrd="1" destOrd="0" presId="urn:microsoft.com/office/officeart/2005/8/layout/hierarchy4"/>
    <dgm:cxn modelId="{F0B6FE13-39DD-4035-9604-784598075A07}" type="presParOf" srcId="{AD54798C-0775-46F3-A45E-7A99B61BB0E2}" destId="{68D3C4CD-2B15-4798-8392-23A0A23BEF17}" srcOrd="2" destOrd="0" presId="urn:microsoft.com/office/officeart/2005/8/layout/hierarchy4"/>
    <dgm:cxn modelId="{52E2C83F-DED6-4644-B98E-CBA84E0E5D8B}" type="presParOf" srcId="{68D3C4CD-2B15-4798-8392-23A0A23BEF17}" destId="{3131F4D3-8060-443A-820E-90F50BEF69FD}" srcOrd="0" destOrd="0" presId="urn:microsoft.com/office/officeart/2005/8/layout/hierarchy4"/>
    <dgm:cxn modelId="{F3919254-34D0-4786-8287-AE53EE4DC9DC}" type="presParOf" srcId="{3131F4D3-8060-443A-820E-90F50BEF69FD}" destId="{F3F00502-5002-482F-9A27-7107EC740365}" srcOrd="0" destOrd="0" presId="urn:microsoft.com/office/officeart/2005/8/layout/hierarchy4"/>
    <dgm:cxn modelId="{DC37D90C-2B40-4281-8F9B-F95542C317C0}" type="presParOf" srcId="{3131F4D3-8060-443A-820E-90F50BEF69FD}" destId="{8B52894D-7A87-4FEE-BC00-B658ADBB0AA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7EEA36-1474-4EFF-94E2-10475ADC94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626272E4-479C-453A-B52F-7D079EA9638F}">
      <dgm:prSet phldrT="[Text]"/>
      <dgm:spPr>
        <a:solidFill>
          <a:srgbClr val="FF9E19"/>
        </a:solidFill>
      </dgm:spPr>
      <dgm:t>
        <a:bodyPr/>
        <a:lstStyle/>
        <a:p>
          <a:r>
            <a:rPr lang="en-GB" dirty="0" smtClean="0"/>
            <a:t>Main Panel C</a:t>
          </a:r>
          <a:endParaRPr lang="en-GB" dirty="0"/>
        </a:p>
      </dgm:t>
    </dgm:pt>
    <dgm:pt modelId="{45FE9F92-9A6E-4A9C-86C1-09B14BA0632D}" type="parTrans" cxnId="{D5171992-2337-45B2-A84A-C49315654894}">
      <dgm:prSet/>
      <dgm:spPr/>
      <dgm:t>
        <a:bodyPr/>
        <a:lstStyle/>
        <a:p>
          <a:endParaRPr lang="en-GB"/>
        </a:p>
      </dgm:t>
    </dgm:pt>
    <dgm:pt modelId="{6C73AF09-D0B1-4D1D-84DF-6C75E5408968}" type="sibTrans" cxnId="{D5171992-2337-45B2-A84A-C49315654894}">
      <dgm:prSet/>
      <dgm:spPr/>
      <dgm:t>
        <a:bodyPr/>
        <a:lstStyle/>
        <a:p>
          <a:endParaRPr lang="en-GB"/>
        </a:p>
      </dgm:t>
    </dgm:pt>
    <dgm:pt modelId="{C62CB28C-6C4B-4BBA-8B80-B0A9FCA50FB6}">
      <dgm:prSet phldrT="[Text]"/>
      <dgm:spPr>
        <a:solidFill>
          <a:srgbClr val="4D738A"/>
        </a:solidFill>
      </dgm:spPr>
      <dgm:t>
        <a:bodyPr/>
        <a:lstStyle/>
        <a:p>
          <a:r>
            <a:rPr lang="en-GB" dirty="0" smtClean="0"/>
            <a:t>13. </a:t>
          </a:r>
          <a:r>
            <a:rPr lang="en-GB" b="0" i="0" dirty="0" smtClean="0"/>
            <a:t>Architecture, Built Environment and Planning</a:t>
          </a:r>
          <a:endParaRPr lang="en-GB" dirty="0"/>
        </a:p>
      </dgm:t>
    </dgm:pt>
    <dgm:pt modelId="{FE1A1369-1BA5-4E91-BACA-3673670BA725}" type="parTrans" cxnId="{94AE0B69-58F8-42BD-8570-297AD3F614EC}">
      <dgm:prSet/>
      <dgm:spPr/>
      <dgm:t>
        <a:bodyPr/>
        <a:lstStyle/>
        <a:p>
          <a:endParaRPr lang="en-GB"/>
        </a:p>
      </dgm:t>
    </dgm:pt>
    <dgm:pt modelId="{817EFB25-3CEF-4EC1-A0BF-08C618A85B48}" type="sibTrans" cxnId="{94AE0B69-58F8-42BD-8570-297AD3F614EC}">
      <dgm:prSet/>
      <dgm:spPr/>
      <dgm:t>
        <a:bodyPr/>
        <a:lstStyle/>
        <a:p>
          <a:endParaRPr lang="en-GB"/>
        </a:p>
      </dgm:t>
    </dgm:pt>
    <dgm:pt modelId="{623DB2D2-A652-4474-9648-B424DF131D83}">
      <dgm:prSet phldrT="[Text]"/>
      <dgm:spPr>
        <a:solidFill>
          <a:srgbClr val="4D738A"/>
        </a:solidFill>
      </dgm:spPr>
      <dgm:t>
        <a:bodyPr/>
        <a:lstStyle/>
        <a:p>
          <a:r>
            <a:rPr lang="en-GB" dirty="0" smtClean="0"/>
            <a:t>14. </a:t>
          </a:r>
          <a:r>
            <a:rPr lang="en-GB" b="0" i="0" dirty="0" smtClean="0"/>
            <a:t>Geography and Environmental Studies</a:t>
          </a:r>
          <a:endParaRPr lang="en-GB" dirty="0"/>
        </a:p>
      </dgm:t>
    </dgm:pt>
    <dgm:pt modelId="{CF18D382-987B-440E-B502-843AFDB89BD6}" type="parTrans" cxnId="{80D8B2E8-F6E4-4550-93EB-D25A0F2197D4}">
      <dgm:prSet/>
      <dgm:spPr/>
      <dgm:t>
        <a:bodyPr/>
        <a:lstStyle/>
        <a:p>
          <a:endParaRPr lang="en-GB"/>
        </a:p>
      </dgm:t>
    </dgm:pt>
    <dgm:pt modelId="{FFFE0343-CA51-4742-ACF8-8EE22A5644F0}" type="sibTrans" cxnId="{80D8B2E8-F6E4-4550-93EB-D25A0F2197D4}">
      <dgm:prSet/>
      <dgm:spPr/>
      <dgm:t>
        <a:bodyPr/>
        <a:lstStyle/>
        <a:p>
          <a:endParaRPr lang="en-GB"/>
        </a:p>
      </dgm:t>
    </dgm:pt>
    <dgm:pt modelId="{B5D45B8E-FD3E-4A25-A767-EAF8CD6C7097}">
      <dgm:prSet phldrT="[Text]"/>
      <dgm:spPr>
        <a:solidFill>
          <a:srgbClr val="4D738A"/>
        </a:solidFill>
      </dgm:spPr>
      <dgm:t>
        <a:bodyPr/>
        <a:lstStyle/>
        <a:p>
          <a:r>
            <a:rPr lang="en-GB" dirty="0" smtClean="0"/>
            <a:t>15. Archaeology</a:t>
          </a:r>
          <a:endParaRPr lang="en-GB" dirty="0"/>
        </a:p>
      </dgm:t>
    </dgm:pt>
    <dgm:pt modelId="{334CA8D0-1550-4C06-9A2A-8DE01A3DE9FE}" type="parTrans" cxnId="{87386D5F-75C3-4FB7-A64C-8C5B83B283BC}">
      <dgm:prSet/>
      <dgm:spPr/>
      <dgm:t>
        <a:bodyPr/>
        <a:lstStyle/>
        <a:p>
          <a:endParaRPr lang="en-GB"/>
        </a:p>
      </dgm:t>
    </dgm:pt>
    <dgm:pt modelId="{B43E5FD5-7A4A-46D8-9994-053DE9795BB8}" type="sibTrans" cxnId="{87386D5F-75C3-4FB7-A64C-8C5B83B283BC}">
      <dgm:prSet/>
      <dgm:spPr/>
      <dgm:t>
        <a:bodyPr/>
        <a:lstStyle/>
        <a:p>
          <a:endParaRPr lang="en-GB"/>
        </a:p>
      </dgm:t>
    </dgm:pt>
    <dgm:pt modelId="{43632EF3-BD57-4F62-869A-CFFBB92F2AF5}">
      <dgm:prSet/>
      <dgm:spPr>
        <a:solidFill>
          <a:srgbClr val="4D738A"/>
        </a:solidFill>
      </dgm:spPr>
      <dgm:t>
        <a:bodyPr/>
        <a:lstStyle/>
        <a:p>
          <a:r>
            <a:rPr lang="en-GB" dirty="0" smtClean="0"/>
            <a:t>16. Economics and Econometrics</a:t>
          </a:r>
          <a:endParaRPr lang="en-GB" dirty="0"/>
        </a:p>
      </dgm:t>
    </dgm:pt>
    <dgm:pt modelId="{7B5AAB6B-08A1-45D8-9FE9-A0214E40F98D}" type="parTrans" cxnId="{E6EBD951-2F98-4C99-B2FC-FA8CBEFBF6DC}">
      <dgm:prSet/>
      <dgm:spPr/>
      <dgm:t>
        <a:bodyPr/>
        <a:lstStyle/>
        <a:p>
          <a:endParaRPr lang="en-GB"/>
        </a:p>
      </dgm:t>
    </dgm:pt>
    <dgm:pt modelId="{B1FD43E8-1491-4B31-9D02-1FE755792039}" type="sibTrans" cxnId="{E6EBD951-2F98-4C99-B2FC-FA8CBEFBF6DC}">
      <dgm:prSet/>
      <dgm:spPr/>
      <dgm:t>
        <a:bodyPr/>
        <a:lstStyle/>
        <a:p>
          <a:endParaRPr lang="en-GB"/>
        </a:p>
      </dgm:t>
    </dgm:pt>
    <dgm:pt modelId="{9DC9BF45-A519-4301-A77F-F57A47D57D1E}">
      <dgm:prSet/>
      <dgm:spPr>
        <a:solidFill>
          <a:srgbClr val="4D738A"/>
        </a:solidFill>
      </dgm:spPr>
      <dgm:t>
        <a:bodyPr/>
        <a:lstStyle/>
        <a:p>
          <a:r>
            <a:rPr lang="en-GB" dirty="0" smtClean="0"/>
            <a:t>17. </a:t>
          </a:r>
          <a:r>
            <a:rPr lang="en-GB" b="0" i="0" dirty="0" smtClean="0"/>
            <a:t>Business and Management Studies</a:t>
          </a:r>
          <a:endParaRPr lang="en-GB" dirty="0"/>
        </a:p>
      </dgm:t>
    </dgm:pt>
    <dgm:pt modelId="{FED21BA8-36B2-4F94-BCD9-3D3E6936D6E1}" type="parTrans" cxnId="{63B623A7-B88D-475B-AC1D-36E619F0F90A}">
      <dgm:prSet/>
      <dgm:spPr/>
      <dgm:t>
        <a:bodyPr/>
        <a:lstStyle/>
        <a:p>
          <a:endParaRPr lang="en-GB"/>
        </a:p>
      </dgm:t>
    </dgm:pt>
    <dgm:pt modelId="{EC51179B-18B3-44F7-BA73-70FB1BA05B70}" type="sibTrans" cxnId="{63B623A7-B88D-475B-AC1D-36E619F0F90A}">
      <dgm:prSet/>
      <dgm:spPr/>
      <dgm:t>
        <a:bodyPr/>
        <a:lstStyle/>
        <a:p>
          <a:endParaRPr lang="en-GB"/>
        </a:p>
      </dgm:t>
    </dgm:pt>
    <dgm:pt modelId="{1D8C613B-F9C0-43F7-8085-BD7EE2779DFB}">
      <dgm:prSet/>
      <dgm:spPr>
        <a:solidFill>
          <a:srgbClr val="4D738A"/>
        </a:solidFill>
      </dgm:spPr>
      <dgm:t>
        <a:bodyPr/>
        <a:lstStyle/>
        <a:p>
          <a:r>
            <a:rPr lang="en-GB" dirty="0" smtClean="0"/>
            <a:t>18. Law</a:t>
          </a:r>
          <a:endParaRPr lang="en-GB" dirty="0"/>
        </a:p>
      </dgm:t>
    </dgm:pt>
    <dgm:pt modelId="{75E3FA97-8DA2-470C-AC4F-5572EA1B676A}" type="parTrans" cxnId="{960AD34F-B2DF-487B-92F0-ED2FF54B66C6}">
      <dgm:prSet/>
      <dgm:spPr/>
      <dgm:t>
        <a:bodyPr/>
        <a:lstStyle/>
        <a:p>
          <a:endParaRPr lang="en-GB"/>
        </a:p>
      </dgm:t>
    </dgm:pt>
    <dgm:pt modelId="{2C0552AC-9BB3-4954-BD59-1F051273CF3F}" type="sibTrans" cxnId="{960AD34F-B2DF-487B-92F0-ED2FF54B66C6}">
      <dgm:prSet/>
      <dgm:spPr/>
      <dgm:t>
        <a:bodyPr/>
        <a:lstStyle/>
        <a:p>
          <a:endParaRPr lang="en-GB"/>
        </a:p>
      </dgm:t>
    </dgm:pt>
    <dgm:pt modelId="{19015CE6-6E9F-4094-8138-533FDABB0130}">
      <dgm:prSet/>
      <dgm:spPr>
        <a:solidFill>
          <a:srgbClr val="4D738A"/>
        </a:solidFill>
      </dgm:spPr>
      <dgm:t>
        <a:bodyPr/>
        <a:lstStyle/>
        <a:p>
          <a:r>
            <a:rPr lang="en-GB" dirty="0" smtClean="0"/>
            <a:t>19. </a:t>
          </a:r>
          <a:r>
            <a:rPr lang="en-GB" b="0" i="0" dirty="0" smtClean="0"/>
            <a:t>Politics and International Studies</a:t>
          </a:r>
          <a:endParaRPr lang="en-GB" dirty="0"/>
        </a:p>
      </dgm:t>
    </dgm:pt>
    <dgm:pt modelId="{3B7AE719-3CF0-41D1-9823-9CD9F2F79175}" type="parTrans" cxnId="{DB42DD83-E0A0-4562-913D-C976CEC2C5FA}">
      <dgm:prSet/>
      <dgm:spPr/>
      <dgm:t>
        <a:bodyPr/>
        <a:lstStyle/>
        <a:p>
          <a:endParaRPr lang="en-GB"/>
        </a:p>
      </dgm:t>
    </dgm:pt>
    <dgm:pt modelId="{2E82659A-E97B-4BAD-A9B4-A73E1F62BC44}" type="sibTrans" cxnId="{DB42DD83-E0A0-4562-913D-C976CEC2C5FA}">
      <dgm:prSet/>
      <dgm:spPr/>
      <dgm:t>
        <a:bodyPr/>
        <a:lstStyle/>
        <a:p>
          <a:endParaRPr lang="en-GB"/>
        </a:p>
      </dgm:t>
    </dgm:pt>
    <dgm:pt modelId="{E11FE628-C044-4B52-A427-DDA3D13938DF}">
      <dgm:prSet/>
      <dgm:spPr>
        <a:solidFill>
          <a:srgbClr val="4D738A"/>
        </a:solidFill>
      </dgm:spPr>
      <dgm:t>
        <a:bodyPr/>
        <a:lstStyle/>
        <a:p>
          <a:r>
            <a:rPr lang="en-GB" dirty="0" smtClean="0"/>
            <a:t>20. </a:t>
          </a:r>
          <a:r>
            <a:rPr lang="en-GB" b="0" i="0" dirty="0" smtClean="0"/>
            <a:t>Social Work and Social Policy</a:t>
          </a:r>
          <a:endParaRPr lang="en-GB" dirty="0"/>
        </a:p>
      </dgm:t>
    </dgm:pt>
    <dgm:pt modelId="{DA495E12-7AD2-4E69-A4B9-90A260424595}" type="parTrans" cxnId="{A75FC651-6438-4F09-8430-5D6530B89083}">
      <dgm:prSet/>
      <dgm:spPr/>
      <dgm:t>
        <a:bodyPr/>
        <a:lstStyle/>
        <a:p>
          <a:endParaRPr lang="en-GB"/>
        </a:p>
      </dgm:t>
    </dgm:pt>
    <dgm:pt modelId="{26B83F94-C919-45B4-9750-1E40E81BE594}" type="sibTrans" cxnId="{A75FC651-6438-4F09-8430-5D6530B89083}">
      <dgm:prSet/>
      <dgm:spPr/>
      <dgm:t>
        <a:bodyPr/>
        <a:lstStyle/>
        <a:p>
          <a:endParaRPr lang="en-GB"/>
        </a:p>
      </dgm:t>
    </dgm:pt>
    <dgm:pt modelId="{E1405FA1-147B-4C5F-AC72-0DFC642FA76D}">
      <dgm:prSet/>
      <dgm:spPr>
        <a:solidFill>
          <a:srgbClr val="4D738A"/>
        </a:solidFill>
      </dgm:spPr>
      <dgm:t>
        <a:bodyPr/>
        <a:lstStyle/>
        <a:p>
          <a:r>
            <a:rPr lang="en-GB" dirty="0" smtClean="0"/>
            <a:t>21. Sociology</a:t>
          </a:r>
          <a:endParaRPr lang="en-GB" dirty="0"/>
        </a:p>
      </dgm:t>
    </dgm:pt>
    <dgm:pt modelId="{707C2082-73A1-46DC-9167-F7D27B20282B}" type="parTrans" cxnId="{334C6822-A76A-47ED-B42D-D5046778973F}">
      <dgm:prSet/>
      <dgm:spPr/>
      <dgm:t>
        <a:bodyPr/>
        <a:lstStyle/>
        <a:p>
          <a:endParaRPr lang="en-GB"/>
        </a:p>
      </dgm:t>
    </dgm:pt>
    <dgm:pt modelId="{74A456BA-234A-4E56-B3C4-2276331E9DB3}" type="sibTrans" cxnId="{334C6822-A76A-47ED-B42D-D5046778973F}">
      <dgm:prSet/>
      <dgm:spPr/>
      <dgm:t>
        <a:bodyPr/>
        <a:lstStyle/>
        <a:p>
          <a:endParaRPr lang="en-GB"/>
        </a:p>
      </dgm:t>
    </dgm:pt>
    <dgm:pt modelId="{14B15BBA-C250-47D5-98FF-32D6FB25731A}">
      <dgm:prSet/>
      <dgm:spPr>
        <a:solidFill>
          <a:srgbClr val="4D738A"/>
        </a:solidFill>
      </dgm:spPr>
      <dgm:t>
        <a:bodyPr/>
        <a:lstStyle/>
        <a:p>
          <a:r>
            <a:rPr lang="en-GB" dirty="0" smtClean="0"/>
            <a:t>22. </a:t>
          </a:r>
          <a:r>
            <a:rPr lang="en-GB" b="0" i="0" dirty="0" smtClean="0"/>
            <a:t>Anthropology and Development Studies</a:t>
          </a:r>
          <a:endParaRPr lang="en-GB" dirty="0"/>
        </a:p>
      </dgm:t>
    </dgm:pt>
    <dgm:pt modelId="{9FABE7BD-65FB-4495-B936-68E57AEDBA62}" type="parTrans" cxnId="{176BB5CE-E4BE-4A87-A68D-D173E4D67543}">
      <dgm:prSet/>
      <dgm:spPr/>
      <dgm:t>
        <a:bodyPr/>
        <a:lstStyle/>
        <a:p>
          <a:endParaRPr lang="en-GB"/>
        </a:p>
      </dgm:t>
    </dgm:pt>
    <dgm:pt modelId="{AEDE9A83-C7BF-4641-8A35-0E94301866A8}" type="sibTrans" cxnId="{176BB5CE-E4BE-4A87-A68D-D173E4D67543}">
      <dgm:prSet/>
      <dgm:spPr/>
      <dgm:t>
        <a:bodyPr/>
        <a:lstStyle/>
        <a:p>
          <a:endParaRPr lang="en-GB"/>
        </a:p>
      </dgm:t>
    </dgm:pt>
    <dgm:pt modelId="{558703F6-3415-4D96-A30C-E8DA2064E33D}">
      <dgm:prSet/>
      <dgm:spPr>
        <a:solidFill>
          <a:srgbClr val="4D738A"/>
        </a:solidFill>
      </dgm:spPr>
      <dgm:t>
        <a:bodyPr/>
        <a:lstStyle/>
        <a:p>
          <a:r>
            <a:rPr lang="en-GB" dirty="0" smtClean="0"/>
            <a:t>23. Education</a:t>
          </a:r>
          <a:endParaRPr lang="en-GB" dirty="0"/>
        </a:p>
      </dgm:t>
    </dgm:pt>
    <dgm:pt modelId="{AEA44625-39CF-47F5-933F-B8F2CDCB745E}" type="parTrans" cxnId="{13C444F1-417B-47F8-8416-223E129507D8}">
      <dgm:prSet/>
      <dgm:spPr/>
      <dgm:t>
        <a:bodyPr/>
        <a:lstStyle/>
        <a:p>
          <a:endParaRPr lang="en-GB"/>
        </a:p>
      </dgm:t>
    </dgm:pt>
    <dgm:pt modelId="{6E28466E-107F-4860-AB54-D44D0D95332C}" type="sibTrans" cxnId="{13C444F1-417B-47F8-8416-223E129507D8}">
      <dgm:prSet/>
      <dgm:spPr/>
      <dgm:t>
        <a:bodyPr/>
        <a:lstStyle/>
        <a:p>
          <a:endParaRPr lang="en-GB"/>
        </a:p>
      </dgm:t>
    </dgm:pt>
    <dgm:pt modelId="{9DD8EFD0-8CC3-49A8-A730-550C8EA4325C}">
      <dgm:prSet/>
      <dgm:spPr>
        <a:solidFill>
          <a:srgbClr val="4D738A"/>
        </a:solidFill>
      </dgm:spPr>
      <dgm:t>
        <a:bodyPr/>
        <a:lstStyle/>
        <a:p>
          <a:r>
            <a:rPr lang="en-GB" dirty="0" smtClean="0"/>
            <a:t>24. </a:t>
          </a:r>
          <a:r>
            <a:rPr lang="en-GB" b="0" i="0" dirty="0" smtClean="0"/>
            <a:t>Sport and Exercise Sciences, Leisure and Tourism</a:t>
          </a:r>
          <a:endParaRPr lang="en-GB" dirty="0"/>
        </a:p>
      </dgm:t>
    </dgm:pt>
    <dgm:pt modelId="{1A9CECF8-D366-4DFD-8A57-A54427C21FFE}" type="parTrans" cxnId="{D016BC3A-B1DF-4490-980D-3864BC588725}">
      <dgm:prSet/>
      <dgm:spPr/>
      <dgm:t>
        <a:bodyPr/>
        <a:lstStyle/>
        <a:p>
          <a:endParaRPr lang="en-GB"/>
        </a:p>
      </dgm:t>
    </dgm:pt>
    <dgm:pt modelId="{1A33BA74-06D3-4421-BE0B-D9982D43BC99}" type="sibTrans" cxnId="{D016BC3A-B1DF-4490-980D-3864BC588725}">
      <dgm:prSet/>
      <dgm:spPr/>
      <dgm:t>
        <a:bodyPr/>
        <a:lstStyle/>
        <a:p>
          <a:endParaRPr lang="en-GB"/>
        </a:p>
      </dgm:t>
    </dgm:pt>
    <dgm:pt modelId="{4307F34C-0EE9-40A2-907A-BEE18C20F577}" type="pres">
      <dgm:prSet presAssocID="{A97EEA36-1474-4EFF-94E2-10475ADC94F6}" presName="Name0" presStyleCnt="0">
        <dgm:presLayoutVars>
          <dgm:chPref val="1"/>
          <dgm:dir/>
          <dgm:animOne val="branch"/>
          <dgm:animLvl val="lvl"/>
          <dgm:resizeHandles val="exact"/>
        </dgm:presLayoutVars>
      </dgm:prSet>
      <dgm:spPr/>
      <dgm:t>
        <a:bodyPr/>
        <a:lstStyle/>
        <a:p>
          <a:endParaRPr lang="en-GB"/>
        </a:p>
      </dgm:t>
    </dgm:pt>
    <dgm:pt modelId="{926EBAF9-C650-482F-B26D-EE0AF8FCB041}" type="pres">
      <dgm:prSet presAssocID="{626272E4-479C-453A-B52F-7D079EA9638F}" presName="root1" presStyleCnt="0"/>
      <dgm:spPr/>
    </dgm:pt>
    <dgm:pt modelId="{F08DA6AD-0302-4EE8-A3F4-47F69440EDE6}" type="pres">
      <dgm:prSet presAssocID="{626272E4-479C-453A-B52F-7D079EA9638F}" presName="LevelOneTextNode" presStyleLbl="node0" presStyleIdx="0" presStyleCnt="1" custScaleX="149950" custScaleY="145758">
        <dgm:presLayoutVars>
          <dgm:chPref val="3"/>
        </dgm:presLayoutVars>
      </dgm:prSet>
      <dgm:spPr/>
      <dgm:t>
        <a:bodyPr/>
        <a:lstStyle/>
        <a:p>
          <a:endParaRPr lang="en-GB"/>
        </a:p>
      </dgm:t>
    </dgm:pt>
    <dgm:pt modelId="{18459B39-96D6-4FBF-AEB3-96697FFC0584}" type="pres">
      <dgm:prSet presAssocID="{626272E4-479C-453A-B52F-7D079EA9638F}" presName="level2hierChild" presStyleCnt="0"/>
      <dgm:spPr/>
    </dgm:pt>
    <dgm:pt modelId="{300D3157-DB9F-4F38-83C6-AB70A787EF87}" type="pres">
      <dgm:prSet presAssocID="{FE1A1369-1BA5-4E91-BACA-3673670BA725}" presName="conn2-1" presStyleLbl="parChTrans1D2" presStyleIdx="0" presStyleCnt="12"/>
      <dgm:spPr/>
      <dgm:t>
        <a:bodyPr/>
        <a:lstStyle/>
        <a:p>
          <a:endParaRPr lang="en-GB"/>
        </a:p>
      </dgm:t>
    </dgm:pt>
    <dgm:pt modelId="{A7F1276A-568D-487B-84D7-D710365C2B94}" type="pres">
      <dgm:prSet presAssocID="{FE1A1369-1BA5-4E91-BACA-3673670BA725}" presName="connTx" presStyleLbl="parChTrans1D2" presStyleIdx="0" presStyleCnt="12"/>
      <dgm:spPr/>
      <dgm:t>
        <a:bodyPr/>
        <a:lstStyle/>
        <a:p>
          <a:endParaRPr lang="en-GB"/>
        </a:p>
      </dgm:t>
    </dgm:pt>
    <dgm:pt modelId="{69001694-3C81-4CFE-9685-325D061F9F99}" type="pres">
      <dgm:prSet presAssocID="{C62CB28C-6C4B-4BBA-8B80-B0A9FCA50FB6}" presName="root2" presStyleCnt="0"/>
      <dgm:spPr/>
    </dgm:pt>
    <dgm:pt modelId="{5C39EF2F-8018-4724-8942-2341C6FCC0C5}" type="pres">
      <dgm:prSet presAssocID="{C62CB28C-6C4B-4BBA-8B80-B0A9FCA50FB6}" presName="LevelTwoTextNode" presStyleLbl="node2" presStyleIdx="0" presStyleCnt="12" custLinFactNeighborY="38456">
        <dgm:presLayoutVars>
          <dgm:chPref val="3"/>
        </dgm:presLayoutVars>
      </dgm:prSet>
      <dgm:spPr/>
      <dgm:t>
        <a:bodyPr/>
        <a:lstStyle/>
        <a:p>
          <a:endParaRPr lang="en-GB"/>
        </a:p>
      </dgm:t>
    </dgm:pt>
    <dgm:pt modelId="{29B9D158-C8D0-46BC-A3D7-35207BB20185}" type="pres">
      <dgm:prSet presAssocID="{C62CB28C-6C4B-4BBA-8B80-B0A9FCA50FB6}" presName="level3hierChild" presStyleCnt="0"/>
      <dgm:spPr/>
    </dgm:pt>
    <dgm:pt modelId="{7D07CC8C-8AA1-463E-8CD3-A1A64F92BFEF}" type="pres">
      <dgm:prSet presAssocID="{CF18D382-987B-440E-B502-843AFDB89BD6}" presName="conn2-1" presStyleLbl="parChTrans1D2" presStyleIdx="1" presStyleCnt="12"/>
      <dgm:spPr/>
      <dgm:t>
        <a:bodyPr/>
        <a:lstStyle/>
        <a:p>
          <a:endParaRPr lang="en-GB"/>
        </a:p>
      </dgm:t>
    </dgm:pt>
    <dgm:pt modelId="{42E0153B-01C6-410C-845A-BB5DC64B1C17}" type="pres">
      <dgm:prSet presAssocID="{CF18D382-987B-440E-B502-843AFDB89BD6}" presName="connTx" presStyleLbl="parChTrans1D2" presStyleIdx="1" presStyleCnt="12"/>
      <dgm:spPr/>
      <dgm:t>
        <a:bodyPr/>
        <a:lstStyle/>
        <a:p>
          <a:endParaRPr lang="en-GB"/>
        </a:p>
      </dgm:t>
    </dgm:pt>
    <dgm:pt modelId="{2192F4CB-825A-4FC7-8525-9175809DD9AE}" type="pres">
      <dgm:prSet presAssocID="{623DB2D2-A652-4474-9648-B424DF131D83}" presName="root2" presStyleCnt="0"/>
      <dgm:spPr/>
    </dgm:pt>
    <dgm:pt modelId="{386B5893-34D5-4250-8CEE-FBB5936E5BB1}" type="pres">
      <dgm:prSet presAssocID="{623DB2D2-A652-4474-9648-B424DF131D83}" presName="LevelTwoTextNode" presStyleLbl="node2" presStyleIdx="1" presStyleCnt="12" custLinFactNeighborX="3589" custLinFactNeighborY="43718">
        <dgm:presLayoutVars>
          <dgm:chPref val="3"/>
        </dgm:presLayoutVars>
      </dgm:prSet>
      <dgm:spPr/>
      <dgm:t>
        <a:bodyPr/>
        <a:lstStyle/>
        <a:p>
          <a:endParaRPr lang="en-GB"/>
        </a:p>
      </dgm:t>
    </dgm:pt>
    <dgm:pt modelId="{7F5E429A-CABA-4E82-93F9-677357840EC8}" type="pres">
      <dgm:prSet presAssocID="{623DB2D2-A652-4474-9648-B424DF131D83}" presName="level3hierChild" presStyleCnt="0"/>
      <dgm:spPr/>
    </dgm:pt>
    <dgm:pt modelId="{A3037675-983A-4FF6-B959-620B79340C58}" type="pres">
      <dgm:prSet presAssocID="{334CA8D0-1550-4C06-9A2A-8DE01A3DE9FE}" presName="conn2-1" presStyleLbl="parChTrans1D2" presStyleIdx="2" presStyleCnt="12"/>
      <dgm:spPr/>
      <dgm:t>
        <a:bodyPr/>
        <a:lstStyle/>
        <a:p>
          <a:endParaRPr lang="en-GB"/>
        </a:p>
      </dgm:t>
    </dgm:pt>
    <dgm:pt modelId="{E42A14F2-01BA-4A91-AB58-2FD05B2004EE}" type="pres">
      <dgm:prSet presAssocID="{334CA8D0-1550-4C06-9A2A-8DE01A3DE9FE}" presName="connTx" presStyleLbl="parChTrans1D2" presStyleIdx="2" presStyleCnt="12"/>
      <dgm:spPr/>
      <dgm:t>
        <a:bodyPr/>
        <a:lstStyle/>
        <a:p>
          <a:endParaRPr lang="en-GB"/>
        </a:p>
      </dgm:t>
    </dgm:pt>
    <dgm:pt modelId="{D5DE92B6-21B6-4C83-BD1A-2F02F0E5657C}" type="pres">
      <dgm:prSet presAssocID="{B5D45B8E-FD3E-4A25-A767-EAF8CD6C7097}" presName="root2" presStyleCnt="0"/>
      <dgm:spPr/>
    </dgm:pt>
    <dgm:pt modelId="{7D018AB4-E00A-4B36-8CD7-999F40E0D291}" type="pres">
      <dgm:prSet presAssocID="{B5D45B8E-FD3E-4A25-A767-EAF8CD6C7097}" presName="LevelTwoTextNode" presStyleLbl="node2" presStyleIdx="2" presStyleCnt="12" custLinFactNeighborX="3978" custLinFactNeighborY="30954">
        <dgm:presLayoutVars>
          <dgm:chPref val="3"/>
        </dgm:presLayoutVars>
      </dgm:prSet>
      <dgm:spPr/>
      <dgm:t>
        <a:bodyPr/>
        <a:lstStyle/>
        <a:p>
          <a:endParaRPr lang="en-GB"/>
        </a:p>
      </dgm:t>
    </dgm:pt>
    <dgm:pt modelId="{7DC8ACFF-8F8F-4A78-976C-B0BD299B052C}" type="pres">
      <dgm:prSet presAssocID="{B5D45B8E-FD3E-4A25-A767-EAF8CD6C7097}" presName="level3hierChild" presStyleCnt="0"/>
      <dgm:spPr/>
    </dgm:pt>
    <dgm:pt modelId="{37674311-66EF-4D58-A673-1FBB03ED86C4}" type="pres">
      <dgm:prSet presAssocID="{7B5AAB6B-08A1-45D8-9FE9-A0214E40F98D}" presName="conn2-1" presStyleLbl="parChTrans1D2" presStyleIdx="3" presStyleCnt="12"/>
      <dgm:spPr/>
      <dgm:t>
        <a:bodyPr/>
        <a:lstStyle/>
        <a:p>
          <a:endParaRPr lang="en-GB"/>
        </a:p>
      </dgm:t>
    </dgm:pt>
    <dgm:pt modelId="{5D2EB9C5-9620-4379-AAB9-AC3E792E80D6}" type="pres">
      <dgm:prSet presAssocID="{7B5AAB6B-08A1-45D8-9FE9-A0214E40F98D}" presName="connTx" presStyleLbl="parChTrans1D2" presStyleIdx="3" presStyleCnt="12"/>
      <dgm:spPr/>
      <dgm:t>
        <a:bodyPr/>
        <a:lstStyle/>
        <a:p>
          <a:endParaRPr lang="en-GB"/>
        </a:p>
      </dgm:t>
    </dgm:pt>
    <dgm:pt modelId="{F531CF0F-8C99-4FA1-BF98-7E3B24C4A53C}" type="pres">
      <dgm:prSet presAssocID="{43632EF3-BD57-4F62-869A-CFFBB92F2AF5}" presName="root2" presStyleCnt="0"/>
      <dgm:spPr/>
    </dgm:pt>
    <dgm:pt modelId="{D0B9033C-4162-4055-BADB-73BEABA9E34F}" type="pres">
      <dgm:prSet presAssocID="{43632EF3-BD57-4F62-869A-CFFBB92F2AF5}" presName="LevelTwoTextNode" presStyleLbl="node2" presStyleIdx="3" presStyleCnt="12" custLinFactNeighborY="38456">
        <dgm:presLayoutVars>
          <dgm:chPref val="3"/>
        </dgm:presLayoutVars>
      </dgm:prSet>
      <dgm:spPr/>
      <dgm:t>
        <a:bodyPr/>
        <a:lstStyle/>
        <a:p>
          <a:endParaRPr lang="en-GB"/>
        </a:p>
      </dgm:t>
    </dgm:pt>
    <dgm:pt modelId="{0D115524-DC9D-464A-AC89-6545472B5891}" type="pres">
      <dgm:prSet presAssocID="{43632EF3-BD57-4F62-869A-CFFBB92F2AF5}" presName="level3hierChild" presStyleCnt="0"/>
      <dgm:spPr/>
    </dgm:pt>
    <dgm:pt modelId="{6E495B70-9756-4285-AC79-985E90B457DA}" type="pres">
      <dgm:prSet presAssocID="{FED21BA8-36B2-4F94-BCD9-3D3E6936D6E1}" presName="conn2-1" presStyleLbl="parChTrans1D2" presStyleIdx="4" presStyleCnt="12"/>
      <dgm:spPr/>
      <dgm:t>
        <a:bodyPr/>
        <a:lstStyle/>
        <a:p>
          <a:endParaRPr lang="en-GB"/>
        </a:p>
      </dgm:t>
    </dgm:pt>
    <dgm:pt modelId="{80649C1D-3D77-4034-AB73-9A7B68F5D932}" type="pres">
      <dgm:prSet presAssocID="{FED21BA8-36B2-4F94-BCD9-3D3E6936D6E1}" presName="connTx" presStyleLbl="parChTrans1D2" presStyleIdx="4" presStyleCnt="12"/>
      <dgm:spPr/>
      <dgm:t>
        <a:bodyPr/>
        <a:lstStyle/>
        <a:p>
          <a:endParaRPr lang="en-GB"/>
        </a:p>
      </dgm:t>
    </dgm:pt>
    <dgm:pt modelId="{DD0E872F-0819-4D52-A300-518A6AF2184E}" type="pres">
      <dgm:prSet presAssocID="{9DC9BF45-A519-4301-A77F-F57A47D57D1E}" presName="root2" presStyleCnt="0"/>
      <dgm:spPr/>
    </dgm:pt>
    <dgm:pt modelId="{D183809B-CA28-4D38-A2CB-39422EB5C3B7}" type="pres">
      <dgm:prSet presAssocID="{9DC9BF45-A519-4301-A77F-F57A47D57D1E}" presName="LevelTwoTextNode" presStyleLbl="node2" presStyleIdx="4" presStyleCnt="12" custLinFactNeighborY="38456">
        <dgm:presLayoutVars>
          <dgm:chPref val="3"/>
        </dgm:presLayoutVars>
      </dgm:prSet>
      <dgm:spPr/>
      <dgm:t>
        <a:bodyPr/>
        <a:lstStyle/>
        <a:p>
          <a:endParaRPr lang="en-GB"/>
        </a:p>
      </dgm:t>
    </dgm:pt>
    <dgm:pt modelId="{C6ABB484-A419-457B-95F6-3EACAF4C7EB1}" type="pres">
      <dgm:prSet presAssocID="{9DC9BF45-A519-4301-A77F-F57A47D57D1E}" presName="level3hierChild" presStyleCnt="0"/>
      <dgm:spPr/>
    </dgm:pt>
    <dgm:pt modelId="{47D0ACAC-4F7B-4C77-8A6C-40ADFACC1C83}" type="pres">
      <dgm:prSet presAssocID="{75E3FA97-8DA2-470C-AC4F-5572EA1B676A}" presName="conn2-1" presStyleLbl="parChTrans1D2" presStyleIdx="5" presStyleCnt="12"/>
      <dgm:spPr/>
      <dgm:t>
        <a:bodyPr/>
        <a:lstStyle/>
        <a:p>
          <a:endParaRPr lang="en-GB"/>
        </a:p>
      </dgm:t>
    </dgm:pt>
    <dgm:pt modelId="{1F305F88-B4D6-4713-8A1C-DD055485D730}" type="pres">
      <dgm:prSet presAssocID="{75E3FA97-8DA2-470C-AC4F-5572EA1B676A}" presName="connTx" presStyleLbl="parChTrans1D2" presStyleIdx="5" presStyleCnt="12"/>
      <dgm:spPr/>
      <dgm:t>
        <a:bodyPr/>
        <a:lstStyle/>
        <a:p>
          <a:endParaRPr lang="en-GB"/>
        </a:p>
      </dgm:t>
    </dgm:pt>
    <dgm:pt modelId="{F075320E-179E-40C5-9421-309792B6782D}" type="pres">
      <dgm:prSet presAssocID="{1D8C613B-F9C0-43F7-8085-BD7EE2779DFB}" presName="root2" presStyleCnt="0"/>
      <dgm:spPr/>
    </dgm:pt>
    <dgm:pt modelId="{871D5417-DE8A-4B3A-921E-0112A788E51F}" type="pres">
      <dgm:prSet presAssocID="{1D8C613B-F9C0-43F7-8085-BD7EE2779DFB}" presName="LevelTwoTextNode" presStyleLbl="node2" presStyleIdx="5" presStyleCnt="12" custLinFactNeighborY="38456">
        <dgm:presLayoutVars>
          <dgm:chPref val="3"/>
        </dgm:presLayoutVars>
      </dgm:prSet>
      <dgm:spPr/>
      <dgm:t>
        <a:bodyPr/>
        <a:lstStyle/>
        <a:p>
          <a:endParaRPr lang="en-GB"/>
        </a:p>
      </dgm:t>
    </dgm:pt>
    <dgm:pt modelId="{66FDF401-25CB-4D74-9CDC-EA09608B168E}" type="pres">
      <dgm:prSet presAssocID="{1D8C613B-F9C0-43F7-8085-BD7EE2779DFB}" presName="level3hierChild" presStyleCnt="0"/>
      <dgm:spPr/>
    </dgm:pt>
    <dgm:pt modelId="{3D9A5A73-6A5E-4129-8BF4-216D6FF80FD6}" type="pres">
      <dgm:prSet presAssocID="{3B7AE719-3CF0-41D1-9823-9CD9F2F79175}" presName="conn2-1" presStyleLbl="parChTrans1D2" presStyleIdx="6" presStyleCnt="12"/>
      <dgm:spPr/>
      <dgm:t>
        <a:bodyPr/>
        <a:lstStyle/>
        <a:p>
          <a:endParaRPr lang="en-GB"/>
        </a:p>
      </dgm:t>
    </dgm:pt>
    <dgm:pt modelId="{3A4D8A91-FA30-455A-864B-BEBFF1D9AEA9}" type="pres">
      <dgm:prSet presAssocID="{3B7AE719-3CF0-41D1-9823-9CD9F2F79175}" presName="connTx" presStyleLbl="parChTrans1D2" presStyleIdx="6" presStyleCnt="12"/>
      <dgm:spPr/>
      <dgm:t>
        <a:bodyPr/>
        <a:lstStyle/>
        <a:p>
          <a:endParaRPr lang="en-GB"/>
        </a:p>
      </dgm:t>
    </dgm:pt>
    <dgm:pt modelId="{DCDD71F7-D807-4003-AAF9-3D85182D5955}" type="pres">
      <dgm:prSet presAssocID="{19015CE6-6E9F-4094-8138-533FDABB0130}" presName="root2" presStyleCnt="0"/>
      <dgm:spPr/>
    </dgm:pt>
    <dgm:pt modelId="{027FE624-1122-4BD9-8316-D896DAC938B7}" type="pres">
      <dgm:prSet presAssocID="{19015CE6-6E9F-4094-8138-533FDABB0130}" presName="LevelTwoTextNode" presStyleLbl="node2" presStyleIdx="6" presStyleCnt="12" custLinFactNeighborY="38456">
        <dgm:presLayoutVars>
          <dgm:chPref val="3"/>
        </dgm:presLayoutVars>
      </dgm:prSet>
      <dgm:spPr/>
      <dgm:t>
        <a:bodyPr/>
        <a:lstStyle/>
        <a:p>
          <a:endParaRPr lang="en-GB"/>
        </a:p>
      </dgm:t>
    </dgm:pt>
    <dgm:pt modelId="{91464628-F72C-4E43-BD1B-891FF0369041}" type="pres">
      <dgm:prSet presAssocID="{19015CE6-6E9F-4094-8138-533FDABB0130}" presName="level3hierChild" presStyleCnt="0"/>
      <dgm:spPr/>
    </dgm:pt>
    <dgm:pt modelId="{468C6FC7-83BF-474D-895A-AA1E1784F676}" type="pres">
      <dgm:prSet presAssocID="{DA495E12-7AD2-4E69-A4B9-90A260424595}" presName="conn2-1" presStyleLbl="parChTrans1D2" presStyleIdx="7" presStyleCnt="12"/>
      <dgm:spPr/>
      <dgm:t>
        <a:bodyPr/>
        <a:lstStyle/>
        <a:p>
          <a:endParaRPr lang="en-GB"/>
        </a:p>
      </dgm:t>
    </dgm:pt>
    <dgm:pt modelId="{F32AA5F8-5537-4CD0-81B5-7681C843BC84}" type="pres">
      <dgm:prSet presAssocID="{DA495E12-7AD2-4E69-A4B9-90A260424595}" presName="connTx" presStyleLbl="parChTrans1D2" presStyleIdx="7" presStyleCnt="12"/>
      <dgm:spPr/>
      <dgm:t>
        <a:bodyPr/>
        <a:lstStyle/>
        <a:p>
          <a:endParaRPr lang="en-GB"/>
        </a:p>
      </dgm:t>
    </dgm:pt>
    <dgm:pt modelId="{D455A1FE-539B-4E63-AE1C-E42B66D1F8BC}" type="pres">
      <dgm:prSet presAssocID="{E11FE628-C044-4B52-A427-DDA3D13938DF}" presName="root2" presStyleCnt="0"/>
      <dgm:spPr/>
    </dgm:pt>
    <dgm:pt modelId="{C1805026-10E3-4110-AE1E-91A36704EFF4}" type="pres">
      <dgm:prSet presAssocID="{E11FE628-C044-4B52-A427-DDA3D13938DF}" presName="LevelTwoTextNode" presStyleLbl="node2" presStyleIdx="7" presStyleCnt="12" custLinFactNeighborY="38456">
        <dgm:presLayoutVars>
          <dgm:chPref val="3"/>
        </dgm:presLayoutVars>
      </dgm:prSet>
      <dgm:spPr/>
      <dgm:t>
        <a:bodyPr/>
        <a:lstStyle/>
        <a:p>
          <a:endParaRPr lang="en-GB"/>
        </a:p>
      </dgm:t>
    </dgm:pt>
    <dgm:pt modelId="{B8524474-5FF1-4A22-BE26-F70D5BC4C883}" type="pres">
      <dgm:prSet presAssocID="{E11FE628-C044-4B52-A427-DDA3D13938DF}" presName="level3hierChild" presStyleCnt="0"/>
      <dgm:spPr/>
    </dgm:pt>
    <dgm:pt modelId="{D992D00D-CF76-4A33-BB1B-9ED7B4F99209}" type="pres">
      <dgm:prSet presAssocID="{707C2082-73A1-46DC-9167-F7D27B20282B}" presName="conn2-1" presStyleLbl="parChTrans1D2" presStyleIdx="8" presStyleCnt="12"/>
      <dgm:spPr/>
      <dgm:t>
        <a:bodyPr/>
        <a:lstStyle/>
        <a:p>
          <a:endParaRPr lang="en-GB"/>
        </a:p>
      </dgm:t>
    </dgm:pt>
    <dgm:pt modelId="{B32E3D40-B5EF-44C1-BC91-D6EA2DBA6894}" type="pres">
      <dgm:prSet presAssocID="{707C2082-73A1-46DC-9167-F7D27B20282B}" presName="connTx" presStyleLbl="parChTrans1D2" presStyleIdx="8" presStyleCnt="12"/>
      <dgm:spPr/>
      <dgm:t>
        <a:bodyPr/>
        <a:lstStyle/>
        <a:p>
          <a:endParaRPr lang="en-GB"/>
        </a:p>
      </dgm:t>
    </dgm:pt>
    <dgm:pt modelId="{FEDB6236-36FF-4E1B-81A0-C8940D24EBE8}" type="pres">
      <dgm:prSet presAssocID="{E1405FA1-147B-4C5F-AC72-0DFC642FA76D}" presName="root2" presStyleCnt="0"/>
      <dgm:spPr/>
    </dgm:pt>
    <dgm:pt modelId="{66B022D9-3300-400C-B365-D44ADA895722}" type="pres">
      <dgm:prSet presAssocID="{E1405FA1-147B-4C5F-AC72-0DFC642FA76D}" presName="LevelTwoTextNode" presStyleLbl="node2" presStyleIdx="8" presStyleCnt="12" custLinFactNeighborY="38456">
        <dgm:presLayoutVars>
          <dgm:chPref val="3"/>
        </dgm:presLayoutVars>
      </dgm:prSet>
      <dgm:spPr/>
      <dgm:t>
        <a:bodyPr/>
        <a:lstStyle/>
        <a:p>
          <a:endParaRPr lang="en-GB"/>
        </a:p>
      </dgm:t>
    </dgm:pt>
    <dgm:pt modelId="{AE5E8DCD-8C33-4CAF-B0AA-CAA64EE1B7D1}" type="pres">
      <dgm:prSet presAssocID="{E1405FA1-147B-4C5F-AC72-0DFC642FA76D}" presName="level3hierChild" presStyleCnt="0"/>
      <dgm:spPr/>
    </dgm:pt>
    <dgm:pt modelId="{7084B397-C6BF-4AB0-866F-6E58E14C26D2}" type="pres">
      <dgm:prSet presAssocID="{9FABE7BD-65FB-4495-B936-68E57AEDBA62}" presName="conn2-1" presStyleLbl="parChTrans1D2" presStyleIdx="9" presStyleCnt="12"/>
      <dgm:spPr/>
      <dgm:t>
        <a:bodyPr/>
        <a:lstStyle/>
        <a:p>
          <a:endParaRPr lang="en-GB"/>
        </a:p>
      </dgm:t>
    </dgm:pt>
    <dgm:pt modelId="{777B6544-2DF1-4553-8B5A-2787CE554D5B}" type="pres">
      <dgm:prSet presAssocID="{9FABE7BD-65FB-4495-B936-68E57AEDBA62}" presName="connTx" presStyleLbl="parChTrans1D2" presStyleIdx="9" presStyleCnt="12"/>
      <dgm:spPr/>
      <dgm:t>
        <a:bodyPr/>
        <a:lstStyle/>
        <a:p>
          <a:endParaRPr lang="en-GB"/>
        </a:p>
      </dgm:t>
    </dgm:pt>
    <dgm:pt modelId="{EE2319FD-3E10-400E-B7A6-0C7BD9386D8C}" type="pres">
      <dgm:prSet presAssocID="{14B15BBA-C250-47D5-98FF-32D6FB25731A}" presName="root2" presStyleCnt="0"/>
      <dgm:spPr/>
    </dgm:pt>
    <dgm:pt modelId="{A8A3B939-E907-4213-AE34-F960F6220408}" type="pres">
      <dgm:prSet presAssocID="{14B15BBA-C250-47D5-98FF-32D6FB25731A}" presName="LevelTwoTextNode" presStyleLbl="node2" presStyleIdx="9" presStyleCnt="12">
        <dgm:presLayoutVars>
          <dgm:chPref val="3"/>
        </dgm:presLayoutVars>
      </dgm:prSet>
      <dgm:spPr/>
      <dgm:t>
        <a:bodyPr/>
        <a:lstStyle/>
        <a:p>
          <a:endParaRPr lang="en-GB"/>
        </a:p>
      </dgm:t>
    </dgm:pt>
    <dgm:pt modelId="{EFA2A715-CE15-4A5E-8B60-1F81D0300778}" type="pres">
      <dgm:prSet presAssocID="{14B15BBA-C250-47D5-98FF-32D6FB25731A}" presName="level3hierChild" presStyleCnt="0"/>
      <dgm:spPr/>
    </dgm:pt>
    <dgm:pt modelId="{FFF6D5A8-3AEB-468D-9D94-C67AE5E55501}" type="pres">
      <dgm:prSet presAssocID="{AEA44625-39CF-47F5-933F-B8F2CDCB745E}" presName="conn2-1" presStyleLbl="parChTrans1D2" presStyleIdx="10" presStyleCnt="12"/>
      <dgm:spPr/>
      <dgm:t>
        <a:bodyPr/>
        <a:lstStyle/>
        <a:p>
          <a:endParaRPr lang="en-GB"/>
        </a:p>
      </dgm:t>
    </dgm:pt>
    <dgm:pt modelId="{417F475E-8155-4B67-A425-DBCA05431435}" type="pres">
      <dgm:prSet presAssocID="{AEA44625-39CF-47F5-933F-B8F2CDCB745E}" presName="connTx" presStyleLbl="parChTrans1D2" presStyleIdx="10" presStyleCnt="12"/>
      <dgm:spPr/>
      <dgm:t>
        <a:bodyPr/>
        <a:lstStyle/>
        <a:p>
          <a:endParaRPr lang="en-GB"/>
        </a:p>
      </dgm:t>
    </dgm:pt>
    <dgm:pt modelId="{F73F7D69-7341-4804-9618-8B04E40274E6}" type="pres">
      <dgm:prSet presAssocID="{558703F6-3415-4D96-A30C-E8DA2064E33D}" presName="root2" presStyleCnt="0"/>
      <dgm:spPr/>
    </dgm:pt>
    <dgm:pt modelId="{B4926B9D-C867-4417-8155-F738675E7B76}" type="pres">
      <dgm:prSet presAssocID="{558703F6-3415-4D96-A30C-E8DA2064E33D}" presName="LevelTwoTextNode" presStyleLbl="node2" presStyleIdx="10" presStyleCnt="12">
        <dgm:presLayoutVars>
          <dgm:chPref val="3"/>
        </dgm:presLayoutVars>
      </dgm:prSet>
      <dgm:spPr/>
      <dgm:t>
        <a:bodyPr/>
        <a:lstStyle/>
        <a:p>
          <a:endParaRPr lang="en-GB"/>
        </a:p>
      </dgm:t>
    </dgm:pt>
    <dgm:pt modelId="{4419256F-CAFF-4B97-AB57-532FE98B2146}" type="pres">
      <dgm:prSet presAssocID="{558703F6-3415-4D96-A30C-E8DA2064E33D}" presName="level3hierChild" presStyleCnt="0"/>
      <dgm:spPr/>
    </dgm:pt>
    <dgm:pt modelId="{7DE3777D-11D9-4ACF-80D6-D9699A6F637F}" type="pres">
      <dgm:prSet presAssocID="{1A9CECF8-D366-4DFD-8A57-A54427C21FFE}" presName="conn2-1" presStyleLbl="parChTrans1D2" presStyleIdx="11" presStyleCnt="12"/>
      <dgm:spPr/>
      <dgm:t>
        <a:bodyPr/>
        <a:lstStyle/>
        <a:p>
          <a:endParaRPr lang="en-GB"/>
        </a:p>
      </dgm:t>
    </dgm:pt>
    <dgm:pt modelId="{6BF3DFBD-C74B-46B1-8007-4705D86BCFE2}" type="pres">
      <dgm:prSet presAssocID="{1A9CECF8-D366-4DFD-8A57-A54427C21FFE}" presName="connTx" presStyleLbl="parChTrans1D2" presStyleIdx="11" presStyleCnt="12"/>
      <dgm:spPr/>
      <dgm:t>
        <a:bodyPr/>
        <a:lstStyle/>
        <a:p>
          <a:endParaRPr lang="en-GB"/>
        </a:p>
      </dgm:t>
    </dgm:pt>
    <dgm:pt modelId="{1E50F35E-23E6-472C-8D65-A72B5FB9A949}" type="pres">
      <dgm:prSet presAssocID="{9DD8EFD0-8CC3-49A8-A730-550C8EA4325C}" presName="root2" presStyleCnt="0"/>
      <dgm:spPr/>
    </dgm:pt>
    <dgm:pt modelId="{EC6D0B6C-218D-4504-B0AE-3667D5927126}" type="pres">
      <dgm:prSet presAssocID="{9DD8EFD0-8CC3-49A8-A730-550C8EA4325C}" presName="LevelTwoTextNode" presStyleLbl="node2" presStyleIdx="11" presStyleCnt="12">
        <dgm:presLayoutVars>
          <dgm:chPref val="3"/>
        </dgm:presLayoutVars>
      </dgm:prSet>
      <dgm:spPr/>
      <dgm:t>
        <a:bodyPr/>
        <a:lstStyle/>
        <a:p>
          <a:endParaRPr lang="en-GB"/>
        </a:p>
      </dgm:t>
    </dgm:pt>
    <dgm:pt modelId="{6C3A9EBA-3FE2-42E8-AB19-FA44BB47FFFB}" type="pres">
      <dgm:prSet presAssocID="{9DD8EFD0-8CC3-49A8-A730-550C8EA4325C}" presName="level3hierChild" presStyleCnt="0"/>
      <dgm:spPr/>
    </dgm:pt>
  </dgm:ptLst>
  <dgm:cxnLst>
    <dgm:cxn modelId="{B2CA5ABA-07F2-4AA9-BC5B-4729E2C8F380}" type="presOf" srcId="{1A9CECF8-D366-4DFD-8A57-A54427C21FFE}" destId="{7DE3777D-11D9-4ACF-80D6-D9699A6F637F}" srcOrd="0" destOrd="0" presId="urn:microsoft.com/office/officeart/2008/layout/HorizontalMultiLevelHierarchy"/>
    <dgm:cxn modelId="{81F0891D-C56D-46E0-8C00-B55DAD694D01}" type="presOf" srcId="{B5D45B8E-FD3E-4A25-A767-EAF8CD6C7097}" destId="{7D018AB4-E00A-4B36-8CD7-999F40E0D291}" srcOrd="0" destOrd="0" presId="urn:microsoft.com/office/officeart/2008/layout/HorizontalMultiLevelHierarchy"/>
    <dgm:cxn modelId="{AF2F2C49-67A9-47D0-91D7-87885694C6CA}" type="presOf" srcId="{707C2082-73A1-46DC-9167-F7D27B20282B}" destId="{B32E3D40-B5EF-44C1-BC91-D6EA2DBA6894}" srcOrd="1" destOrd="0" presId="urn:microsoft.com/office/officeart/2008/layout/HorizontalMultiLevelHierarchy"/>
    <dgm:cxn modelId="{C74383D2-A8BF-4030-A428-E49E08072C22}" type="presOf" srcId="{9FABE7BD-65FB-4495-B936-68E57AEDBA62}" destId="{777B6544-2DF1-4553-8B5A-2787CE554D5B}" srcOrd="1" destOrd="0" presId="urn:microsoft.com/office/officeart/2008/layout/HorizontalMultiLevelHierarchy"/>
    <dgm:cxn modelId="{80D8B2E8-F6E4-4550-93EB-D25A0F2197D4}" srcId="{626272E4-479C-453A-B52F-7D079EA9638F}" destId="{623DB2D2-A652-4474-9648-B424DF131D83}" srcOrd="1" destOrd="0" parTransId="{CF18D382-987B-440E-B502-843AFDB89BD6}" sibTransId="{FFFE0343-CA51-4742-ACF8-8EE22A5644F0}"/>
    <dgm:cxn modelId="{003E746C-015C-455D-99D8-82E67F36501F}" type="presOf" srcId="{626272E4-479C-453A-B52F-7D079EA9638F}" destId="{F08DA6AD-0302-4EE8-A3F4-47F69440EDE6}" srcOrd="0" destOrd="0" presId="urn:microsoft.com/office/officeart/2008/layout/HorizontalMultiLevelHierarchy"/>
    <dgm:cxn modelId="{993C24F4-6D12-4CAF-8962-3547C9AC158B}" type="presOf" srcId="{19015CE6-6E9F-4094-8138-533FDABB0130}" destId="{027FE624-1122-4BD9-8316-D896DAC938B7}" srcOrd="0" destOrd="0" presId="urn:microsoft.com/office/officeart/2008/layout/HorizontalMultiLevelHierarchy"/>
    <dgm:cxn modelId="{3AACBBC2-C702-4979-8B51-A26CAB378B9D}" type="presOf" srcId="{FED21BA8-36B2-4F94-BCD9-3D3E6936D6E1}" destId="{6E495B70-9756-4285-AC79-985E90B457DA}" srcOrd="0" destOrd="0" presId="urn:microsoft.com/office/officeart/2008/layout/HorizontalMultiLevelHierarchy"/>
    <dgm:cxn modelId="{DEF23127-00F2-4EF2-9074-F2E4AC7BAE71}" type="presOf" srcId="{334CA8D0-1550-4C06-9A2A-8DE01A3DE9FE}" destId="{E42A14F2-01BA-4A91-AB58-2FD05B2004EE}" srcOrd="1" destOrd="0" presId="urn:microsoft.com/office/officeart/2008/layout/HorizontalMultiLevelHierarchy"/>
    <dgm:cxn modelId="{B6FE27FF-D878-4FB7-9382-6F96DB46B35E}" type="presOf" srcId="{558703F6-3415-4D96-A30C-E8DA2064E33D}" destId="{B4926B9D-C867-4417-8155-F738675E7B76}" srcOrd="0" destOrd="0" presId="urn:microsoft.com/office/officeart/2008/layout/HorizontalMultiLevelHierarchy"/>
    <dgm:cxn modelId="{E98CB5EF-2A32-4CE8-B5BB-355340F51605}" type="presOf" srcId="{75E3FA97-8DA2-470C-AC4F-5572EA1B676A}" destId="{47D0ACAC-4F7B-4C77-8A6C-40ADFACC1C83}" srcOrd="0" destOrd="0" presId="urn:microsoft.com/office/officeart/2008/layout/HorizontalMultiLevelHierarchy"/>
    <dgm:cxn modelId="{F671F4A9-4DE5-4EA8-B0E5-60D008763184}" type="presOf" srcId="{FE1A1369-1BA5-4E91-BACA-3673670BA725}" destId="{A7F1276A-568D-487B-84D7-D710365C2B94}" srcOrd="1" destOrd="0" presId="urn:microsoft.com/office/officeart/2008/layout/HorizontalMultiLevelHierarchy"/>
    <dgm:cxn modelId="{E6EBD951-2F98-4C99-B2FC-FA8CBEFBF6DC}" srcId="{626272E4-479C-453A-B52F-7D079EA9638F}" destId="{43632EF3-BD57-4F62-869A-CFFBB92F2AF5}" srcOrd="3" destOrd="0" parTransId="{7B5AAB6B-08A1-45D8-9FE9-A0214E40F98D}" sibTransId="{B1FD43E8-1491-4B31-9D02-1FE755792039}"/>
    <dgm:cxn modelId="{85B5686F-0B5E-4D66-ADB9-D3C2F91113F5}" type="presOf" srcId="{CF18D382-987B-440E-B502-843AFDB89BD6}" destId="{7D07CC8C-8AA1-463E-8CD3-A1A64F92BFEF}" srcOrd="0" destOrd="0" presId="urn:microsoft.com/office/officeart/2008/layout/HorizontalMultiLevelHierarchy"/>
    <dgm:cxn modelId="{334C6822-A76A-47ED-B42D-D5046778973F}" srcId="{626272E4-479C-453A-B52F-7D079EA9638F}" destId="{E1405FA1-147B-4C5F-AC72-0DFC642FA76D}" srcOrd="8" destOrd="0" parTransId="{707C2082-73A1-46DC-9167-F7D27B20282B}" sibTransId="{74A456BA-234A-4E56-B3C4-2276331E9DB3}"/>
    <dgm:cxn modelId="{203B629E-7A44-4B56-9385-D5BE8B89A2C1}" type="presOf" srcId="{334CA8D0-1550-4C06-9A2A-8DE01A3DE9FE}" destId="{A3037675-983A-4FF6-B959-620B79340C58}" srcOrd="0" destOrd="0" presId="urn:microsoft.com/office/officeart/2008/layout/HorizontalMultiLevelHierarchy"/>
    <dgm:cxn modelId="{94AE0B69-58F8-42BD-8570-297AD3F614EC}" srcId="{626272E4-479C-453A-B52F-7D079EA9638F}" destId="{C62CB28C-6C4B-4BBA-8B80-B0A9FCA50FB6}" srcOrd="0" destOrd="0" parTransId="{FE1A1369-1BA5-4E91-BACA-3673670BA725}" sibTransId="{817EFB25-3CEF-4EC1-A0BF-08C618A85B48}"/>
    <dgm:cxn modelId="{25A9C02F-5486-4953-9704-8EC6BF38B213}" type="presOf" srcId="{7B5AAB6B-08A1-45D8-9FE9-A0214E40F98D}" destId="{5D2EB9C5-9620-4379-AAB9-AC3E792E80D6}" srcOrd="1" destOrd="0" presId="urn:microsoft.com/office/officeart/2008/layout/HorizontalMultiLevelHierarchy"/>
    <dgm:cxn modelId="{63B623A7-B88D-475B-AC1D-36E619F0F90A}" srcId="{626272E4-479C-453A-B52F-7D079EA9638F}" destId="{9DC9BF45-A519-4301-A77F-F57A47D57D1E}" srcOrd="4" destOrd="0" parTransId="{FED21BA8-36B2-4F94-BCD9-3D3E6936D6E1}" sibTransId="{EC51179B-18B3-44F7-BA73-70FB1BA05B70}"/>
    <dgm:cxn modelId="{FAA461BD-70CC-41C2-96CE-4D90D23EF865}" type="presOf" srcId="{43632EF3-BD57-4F62-869A-CFFBB92F2AF5}" destId="{D0B9033C-4162-4055-BADB-73BEABA9E34F}" srcOrd="0" destOrd="0" presId="urn:microsoft.com/office/officeart/2008/layout/HorizontalMultiLevelHierarchy"/>
    <dgm:cxn modelId="{2A570F56-E5F8-49EF-935A-305624B33679}" type="presOf" srcId="{3B7AE719-3CF0-41D1-9823-9CD9F2F79175}" destId="{3A4D8A91-FA30-455A-864B-BEBFF1D9AEA9}" srcOrd="1" destOrd="0" presId="urn:microsoft.com/office/officeart/2008/layout/HorizontalMultiLevelHierarchy"/>
    <dgm:cxn modelId="{4CA7DF5D-AB2C-494F-8F68-48DFB1407405}" type="presOf" srcId="{C62CB28C-6C4B-4BBA-8B80-B0A9FCA50FB6}" destId="{5C39EF2F-8018-4724-8942-2341C6FCC0C5}" srcOrd="0" destOrd="0" presId="urn:microsoft.com/office/officeart/2008/layout/HorizontalMultiLevelHierarchy"/>
    <dgm:cxn modelId="{7D1E8D2F-4DDF-4965-8528-D8DEC39E48CA}" type="presOf" srcId="{A97EEA36-1474-4EFF-94E2-10475ADC94F6}" destId="{4307F34C-0EE9-40A2-907A-BEE18C20F577}" srcOrd="0" destOrd="0" presId="urn:microsoft.com/office/officeart/2008/layout/HorizontalMultiLevelHierarchy"/>
    <dgm:cxn modelId="{C899A85D-CB1A-4A4B-B544-B2F6D7630394}" type="presOf" srcId="{7B5AAB6B-08A1-45D8-9FE9-A0214E40F98D}" destId="{37674311-66EF-4D58-A673-1FBB03ED86C4}" srcOrd="0" destOrd="0" presId="urn:microsoft.com/office/officeart/2008/layout/HorizontalMultiLevelHierarchy"/>
    <dgm:cxn modelId="{5AE18F05-302F-4530-B655-AC50C9C6B6E1}" type="presOf" srcId="{623DB2D2-A652-4474-9648-B424DF131D83}" destId="{386B5893-34D5-4250-8CEE-FBB5936E5BB1}" srcOrd="0" destOrd="0" presId="urn:microsoft.com/office/officeart/2008/layout/HorizontalMultiLevelHierarchy"/>
    <dgm:cxn modelId="{238AF444-96E2-4246-B055-879277A95B0D}" type="presOf" srcId="{9FABE7BD-65FB-4495-B936-68E57AEDBA62}" destId="{7084B397-C6BF-4AB0-866F-6E58E14C26D2}" srcOrd="0" destOrd="0" presId="urn:microsoft.com/office/officeart/2008/layout/HorizontalMultiLevelHierarchy"/>
    <dgm:cxn modelId="{4D44FA78-EFF5-4B12-B41D-6F61D837560D}" type="presOf" srcId="{1D8C613B-F9C0-43F7-8085-BD7EE2779DFB}" destId="{871D5417-DE8A-4B3A-921E-0112A788E51F}" srcOrd="0" destOrd="0" presId="urn:microsoft.com/office/officeart/2008/layout/HorizontalMultiLevelHierarchy"/>
    <dgm:cxn modelId="{176BB5CE-E4BE-4A87-A68D-D173E4D67543}" srcId="{626272E4-479C-453A-B52F-7D079EA9638F}" destId="{14B15BBA-C250-47D5-98FF-32D6FB25731A}" srcOrd="9" destOrd="0" parTransId="{9FABE7BD-65FB-4495-B936-68E57AEDBA62}" sibTransId="{AEDE9A83-C7BF-4641-8A35-0E94301866A8}"/>
    <dgm:cxn modelId="{B53FA8BD-F2A0-4633-BA2F-02BB48B3BB4E}" type="presOf" srcId="{E11FE628-C044-4B52-A427-DDA3D13938DF}" destId="{C1805026-10E3-4110-AE1E-91A36704EFF4}" srcOrd="0" destOrd="0" presId="urn:microsoft.com/office/officeart/2008/layout/HorizontalMultiLevelHierarchy"/>
    <dgm:cxn modelId="{848EBBAD-34FD-40E8-98EE-C29DB6DA17DE}" type="presOf" srcId="{DA495E12-7AD2-4E69-A4B9-90A260424595}" destId="{F32AA5F8-5537-4CD0-81B5-7681C843BC84}" srcOrd="1" destOrd="0" presId="urn:microsoft.com/office/officeart/2008/layout/HorizontalMultiLevelHierarchy"/>
    <dgm:cxn modelId="{D016BC3A-B1DF-4490-980D-3864BC588725}" srcId="{626272E4-479C-453A-B52F-7D079EA9638F}" destId="{9DD8EFD0-8CC3-49A8-A730-550C8EA4325C}" srcOrd="11" destOrd="0" parTransId="{1A9CECF8-D366-4DFD-8A57-A54427C21FFE}" sibTransId="{1A33BA74-06D3-4421-BE0B-D9982D43BC99}"/>
    <dgm:cxn modelId="{446F61B9-0951-4ED9-A717-552759920476}" type="presOf" srcId="{9DD8EFD0-8CC3-49A8-A730-550C8EA4325C}" destId="{EC6D0B6C-218D-4504-B0AE-3667D5927126}" srcOrd="0" destOrd="0" presId="urn:microsoft.com/office/officeart/2008/layout/HorizontalMultiLevelHierarchy"/>
    <dgm:cxn modelId="{A75FC651-6438-4F09-8430-5D6530B89083}" srcId="{626272E4-479C-453A-B52F-7D079EA9638F}" destId="{E11FE628-C044-4B52-A427-DDA3D13938DF}" srcOrd="7" destOrd="0" parTransId="{DA495E12-7AD2-4E69-A4B9-90A260424595}" sibTransId="{26B83F94-C919-45B4-9750-1E40E81BE594}"/>
    <dgm:cxn modelId="{44C765C4-E4A5-4EF5-B373-5BDAE66799E0}" type="presOf" srcId="{75E3FA97-8DA2-470C-AC4F-5572EA1B676A}" destId="{1F305F88-B4D6-4713-8A1C-DD055485D730}" srcOrd="1" destOrd="0" presId="urn:microsoft.com/office/officeart/2008/layout/HorizontalMultiLevelHierarchy"/>
    <dgm:cxn modelId="{E15FAC94-5F12-418A-8BA5-3E891BB042D9}" type="presOf" srcId="{FED21BA8-36B2-4F94-BCD9-3D3E6936D6E1}" destId="{80649C1D-3D77-4034-AB73-9A7B68F5D932}" srcOrd="1" destOrd="0" presId="urn:microsoft.com/office/officeart/2008/layout/HorizontalMultiLevelHierarchy"/>
    <dgm:cxn modelId="{5F1F2259-5CA6-483E-A47C-3D15A25A56E3}" type="presOf" srcId="{DA495E12-7AD2-4E69-A4B9-90A260424595}" destId="{468C6FC7-83BF-474D-895A-AA1E1784F676}" srcOrd="0" destOrd="0" presId="urn:microsoft.com/office/officeart/2008/layout/HorizontalMultiLevelHierarchy"/>
    <dgm:cxn modelId="{101FA8C8-8826-4304-B7BC-AF1F1AD85508}" type="presOf" srcId="{CF18D382-987B-440E-B502-843AFDB89BD6}" destId="{42E0153B-01C6-410C-845A-BB5DC64B1C17}" srcOrd="1" destOrd="0" presId="urn:microsoft.com/office/officeart/2008/layout/HorizontalMultiLevelHierarchy"/>
    <dgm:cxn modelId="{C8AE680C-3220-4476-B3D8-DF986E1599BE}" type="presOf" srcId="{14B15BBA-C250-47D5-98FF-32D6FB25731A}" destId="{A8A3B939-E907-4213-AE34-F960F6220408}" srcOrd="0" destOrd="0" presId="urn:microsoft.com/office/officeart/2008/layout/HorizontalMultiLevelHierarchy"/>
    <dgm:cxn modelId="{F49B82A5-344C-45CD-BCB3-7E14F644338B}" type="presOf" srcId="{3B7AE719-3CF0-41D1-9823-9CD9F2F79175}" destId="{3D9A5A73-6A5E-4129-8BF4-216D6FF80FD6}" srcOrd="0" destOrd="0" presId="urn:microsoft.com/office/officeart/2008/layout/HorizontalMultiLevelHierarchy"/>
    <dgm:cxn modelId="{D5171992-2337-45B2-A84A-C49315654894}" srcId="{A97EEA36-1474-4EFF-94E2-10475ADC94F6}" destId="{626272E4-479C-453A-B52F-7D079EA9638F}" srcOrd="0" destOrd="0" parTransId="{45FE9F92-9A6E-4A9C-86C1-09B14BA0632D}" sibTransId="{6C73AF09-D0B1-4D1D-84DF-6C75E5408968}"/>
    <dgm:cxn modelId="{13C444F1-417B-47F8-8416-223E129507D8}" srcId="{626272E4-479C-453A-B52F-7D079EA9638F}" destId="{558703F6-3415-4D96-A30C-E8DA2064E33D}" srcOrd="10" destOrd="0" parTransId="{AEA44625-39CF-47F5-933F-B8F2CDCB745E}" sibTransId="{6E28466E-107F-4860-AB54-D44D0D95332C}"/>
    <dgm:cxn modelId="{8EEAB9FD-B584-47E7-B2BF-688D15CF3587}" type="presOf" srcId="{FE1A1369-1BA5-4E91-BACA-3673670BA725}" destId="{300D3157-DB9F-4F38-83C6-AB70A787EF87}" srcOrd="0" destOrd="0" presId="urn:microsoft.com/office/officeart/2008/layout/HorizontalMultiLevelHierarchy"/>
    <dgm:cxn modelId="{D5A9CFE2-3373-42F3-A50B-D1536EA1A047}" type="presOf" srcId="{AEA44625-39CF-47F5-933F-B8F2CDCB745E}" destId="{FFF6D5A8-3AEB-468D-9D94-C67AE5E55501}" srcOrd="0" destOrd="0" presId="urn:microsoft.com/office/officeart/2008/layout/HorizontalMultiLevelHierarchy"/>
    <dgm:cxn modelId="{45AEE95E-B821-4365-A10D-2E363A065663}" type="presOf" srcId="{9DC9BF45-A519-4301-A77F-F57A47D57D1E}" destId="{D183809B-CA28-4D38-A2CB-39422EB5C3B7}" srcOrd="0" destOrd="0" presId="urn:microsoft.com/office/officeart/2008/layout/HorizontalMultiLevelHierarchy"/>
    <dgm:cxn modelId="{87386D5F-75C3-4FB7-A64C-8C5B83B283BC}" srcId="{626272E4-479C-453A-B52F-7D079EA9638F}" destId="{B5D45B8E-FD3E-4A25-A767-EAF8CD6C7097}" srcOrd="2" destOrd="0" parTransId="{334CA8D0-1550-4C06-9A2A-8DE01A3DE9FE}" sibTransId="{B43E5FD5-7A4A-46D8-9994-053DE9795BB8}"/>
    <dgm:cxn modelId="{D9A8D3B5-61BF-4B20-8A94-B6B7F207E0DA}" type="presOf" srcId="{AEA44625-39CF-47F5-933F-B8F2CDCB745E}" destId="{417F475E-8155-4B67-A425-DBCA05431435}" srcOrd="1" destOrd="0" presId="urn:microsoft.com/office/officeart/2008/layout/HorizontalMultiLevelHierarchy"/>
    <dgm:cxn modelId="{99DC24B9-ABB0-4A7A-83C8-6ADC6E09C6B4}" type="presOf" srcId="{1A9CECF8-D366-4DFD-8A57-A54427C21FFE}" destId="{6BF3DFBD-C74B-46B1-8007-4705D86BCFE2}" srcOrd="1" destOrd="0" presId="urn:microsoft.com/office/officeart/2008/layout/HorizontalMultiLevelHierarchy"/>
    <dgm:cxn modelId="{DB42DD83-E0A0-4562-913D-C976CEC2C5FA}" srcId="{626272E4-479C-453A-B52F-7D079EA9638F}" destId="{19015CE6-6E9F-4094-8138-533FDABB0130}" srcOrd="6" destOrd="0" parTransId="{3B7AE719-3CF0-41D1-9823-9CD9F2F79175}" sibTransId="{2E82659A-E97B-4BAD-A9B4-A73E1F62BC44}"/>
    <dgm:cxn modelId="{69A3F4AB-35AA-41CF-9ABE-8FFFFEADC1E9}" type="presOf" srcId="{E1405FA1-147B-4C5F-AC72-0DFC642FA76D}" destId="{66B022D9-3300-400C-B365-D44ADA895722}" srcOrd="0" destOrd="0" presId="urn:microsoft.com/office/officeart/2008/layout/HorizontalMultiLevelHierarchy"/>
    <dgm:cxn modelId="{E8B9D154-6093-45DC-A7EE-5BB296896924}" type="presOf" srcId="{707C2082-73A1-46DC-9167-F7D27B20282B}" destId="{D992D00D-CF76-4A33-BB1B-9ED7B4F99209}" srcOrd="0" destOrd="0" presId="urn:microsoft.com/office/officeart/2008/layout/HorizontalMultiLevelHierarchy"/>
    <dgm:cxn modelId="{960AD34F-B2DF-487B-92F0-ED2FF54B66C6}" srcId="{626272E4-479C-453A-B52F-7D079EA9638F}" destId="{1D8C613B-F9C0-43F7-8085-BD7EE2779DFB}" srcOrd="5" destOrd="0" parTransId="{75E3FA97-8DA2-470C-AC4F-5572EA1B676A}" sibTransId="{2C0552AC-9BB3-4954-BD59-1F051273CF3F}"/>
    <dgm:cxn modelId="{99055665-CFFD-4E0C-AB3F-43802395C29E}" type="presParOf" srcId="{4307F34C-0EE9-40A2-907A-BEE18C20F577}" destId="{926EBAF9-C650-482F-B26D-EE0AF8FCB041}" srcOrd="0" destOrd="0" presId="urn:microsoft.com/office/officeart/2008/layout/HorizontalMultiLevelHierarchy"/>
    <dgm:cxn modelId="{B0BB9AA9-8819-4657-9913-AAE6EF35B946}" type="presParOf" srcId="{926EBAF9-C650-482F-B26D-EE0AF8FCB041}" destId="{F08DA6AD-0302-4EE8-A3F4-47F69440EDE6}" srcOrd="0" destOrd="0" presId="urn:microsoft.com/office/officeart/2008/layout/HorizontalMultiLevelHierarchy"/>
    <dgm:cxn modelId="{1C59BCD7-EB64-410A-830B-3E70C5A6F7F3}" type="presParOf" srcId="{926EBAF9-C650-482F-B26D-EE0AF8FCB041}" destId="{18459B39-96D6-4FBF-AEB3-96697FFC0584}" srcOrd="1" destOrd="0" presId="urn:microsoft.com/office/officeart/2008/layout/HorizontalMultiLevelHierarchy"/>
    <dgm:cxn modelId="{BA7AE741-61E9-422B-822C-EF70A72BAAE0}" type="presParOf" srcId="{18459B39-96D6-4FBF-AEB3-96697FFC0584}" destId="{300D3157-DB9F-4F38-83C6-AB70A787EF87}" srcOrd="0" destOrd="0" presId="urn:microsoft.com/office/officeart/2008/layout/HorizontalMultiLevelHierarchy"/>
    <dgm:cxn modelId="{5E75E2D7-1A6B-4879-83F9-2C4326F82CC8}" type="presParOf" srcId="{300D3157-DB9F-4F38-83C6-AB70A787EF87}" destId="{A7F1276A-568D-487B-84D7-D710365C2B94}" srcOrd="0" destOrd="0" presId="urn:microsoft.com/office/officeart/2008/layout/HorizontalMultiLevelHierarchy"/>
    <dgm:cxn modelId="{4A21848B-BF48-4FA6-9DD0-D26CC0695FE8}" type="presParOf" srcId="{18459B39-96D6-4FBF-AEB3-96697FFC0584}" destId="{69001694-3C81-4CFE-9685-325D061F9F99}" srcOrd="1" destOrd="0" presId="urn:microsoft.com/office/officeart/2008/layout/HorizontalMultiLevelHierarchy"/>
    <dgm:cxn modelId="{C70D199D-2D7F-4B7B-899C-186FA721F32B}" type="presParOf" srcId="{69001694-3C81-4CFE-9685-325D061F9F99}" destId="{5C39EF2F-8018-4724-8942-2341C6FCC0C5}" srcOrd="0" destOrd="0" presId="urn:microsoft.com/office/officeart/2008/layout/HorizontalMultiLevelHierarchy"/>
    <dgm:cxn modelId="{3FF867E9-276C-46F6-8711-0C8A8AA5F7F7}" type="presParOf" srcId="{69001694-3C81-4CFE-9685-325D061F9F99}" destId="{29B9D158-C8D0-46BC-A3D7-35207BB20185}" srcOrd="1" destOrd="0" presId="urn:microsoft.com/office/officeart/2008/layout/HorizontalMultiLevelHierarchy"/>
    <dgm:cxn modelId="{954C9644-23D8-44C0-BEA6-78A42EF098C8}" type="presParOf" srcId="{18459B39-96D6-4FBF-AEB3-96697FFC0584}" destId="{7D07CC8C-8AA1-463E-8CD3-A1A64F92BFEF}" srcOrd="2" destOrd="0" presId="urn:microsoft.com/office/officeart/2008/layout/HorizontalMultiLevelHierarchy"/>
    <dgm:cxn modelId="{6B85AF65-3BEC-41EC-8D81-8DE41570491E}" type="presParOf" srcId="{7D07CC8C-8AA1-463E-8CD3-A1A64F92BFEF}" destId="{42E0153B-01C6-410C-845A-BB5DC64B1C17}" srcOrd="0" destOrd="0" presId="urn:microsoft.com/office/officeart/2008/layout/HorizontalMultiLevelHierarchy"/>
    <dgm:cxn modelId="{1BAA60BF-A4AA-4F38-B8AC-089DCCA906DF}" type="presParOf" srcId="{18459B39-96D6-4FBF-AEB3-96697FFC0584}" destId="{2192F4CB-825A-4FC7-8525-9175809DD9AE}" srcOrd="3" destOrd="0" presId="urn:microsoft.com/office/officeart/2008/layout/HorizontalMultiLevelHierarchy"/>
    <dgm:cxn modelId="{E8B56D09-FD8B-4539-BDC9-985DCB99AC20}" type="presParOf" srcId="{2192F4CB-825A-4FC7-8525-9175809DD9AE}" destId="{386B5893-34D5-4250-8CEE-FBB5936E5BB1}" srcOrd="0" destOrd="0" presId="urn:microsoft.com/office/officeart/2008/layout/HorizontalMultiLevelHierarchy"/>
    <dgm:cxn modelId="{F92624A3-1457-4957-BECE-D1669BDD656A}" type="presParOf" srcId="{2192F4CB-825A-4FC7-8525-9175809DD9AE}" destId="{7F5E429A-CABA-4E82-93F9-677357840EC8}" srcOrd="1" destOrd="0" presId="urn:microsoft.com/office/officeart/2008/layout/HorizontalMultiLevelHierarchy"/>
    <dgm:cxn modelId="{67ADD12C-BD77-4427-ADD8-E7FFA6FEE84C}" type="presParOf" srcId="{18459B39-96D6-4FBF-AEB3-96697FFC0584}" destId="{A3037675-983A-4FF6-B959-620B79340C58}" srcOrd="4" destOrd="0" presId="urn:microsoft.com/office/officeart/2008/layout/HorizontalMultiLevelHierarchy"/>
    <dgm:cxn modelId="{58C091DB-381C-49B6-8E28-684C60213637}" type="presParOf" srcId="{A3037675-983A-4FF6-B959-620B79340C58}" destId="{E42A14F2-01BA-4A91-AB58-2FD05B2004EE}" srcOrd="0" destOrd="0" presId="urn:microsoft.com/office/officeart/2008/layout/HorizontalMultiLevelHierarchy"/>
    <dgm:cxn modelId="{4621C941-A5D0-4AC9-BC77-6EF769D1C5DA}" type="presParOf" srcId="{18459B39-96D6-4FBF-AEB3-96697FFC0584}" destId="{D5DE92B6-21B6-4C83-BD1A-2F02F0E5657C}" srcOrd="5" destOrd="0" presId="urn:microsoft.com/office/officeart/2008/layout/HorizontalMultiLevelHierarchy"/>
    <dgm:cxn modelId="{B477112E-1279-4CB7-A8D2-3B9E0EC34FAA}" type="presParOf" srcId="{D5DE92B6-21B6-4C83-BD1A-2F02F0E5657C}" destId="{7D018AB4-E00A-4B36-8CD7-999F40E0D291}" srcOrd="0" destOrd="0" presId="urn:microsoft.com/office/officeart/2008/layout/HorizontalMultiLevelHierarchy"/>
    <dgm:cxn modelId="{ACA9A3F5-FC68-4DCC-AF9C-9F0974C121FD}" type="presParOf" srcId="{D5DE92B6-21B6-4C83-BD1A-2F02F0E5657C}" destId="{7DC8ACFF-8F8F-4A78-976C-B0BD299B052C}" srcOrd="1" destOrd="0" presId="urn:microsoft.com/office/officeart/2008/layout/HorizontalMultiLevelHierarchy"/>
    <dgm:cxn modelId="{B23A3986-368A-4AD2-B772-9F2ECEDD39A7}" type="presParOf" srcId="{18459B39-96D6-4FBF-AEB3-96697FFC0584}" destId="{37674311-66EF-4D58-A673-1FBB03ED86C4}" srcOrd="6" destOrd="0" presId="urn:microsoft.com/office/officeart/2008/layout/HorizontalMultiLevelHierarchy"/>
    <dgm:cxn modelId="{518F5505-2779-4DC0-A77D-6341263B2D99}" type="presParOf" srcId="{37674311-66EF-4D58-A673-1FBB03ED86C4}" destId="{5D2EB9C5-9620-4379-AAB9-AC3E792E80D6}" srcOrd="0" destOrd="0" presId="urn:microsoft.com/office/officeart/2008/layout/HorizontalMultiLevelHierarchy"/>
    <dgm:cxn modelId="{1A93928F-9911-45CF-9CE9-6B00C0425841}" type="presParOf" srcId="{18459B39-96D6-4FBF-AEB3-96697FFC0584}" destId="{F531CF0F-8C99-4FA1-BF98-7E3B24C4A53C}" srcOrd="7" destOrd="0" presId="urn:microsoft.com/office/officeart/2008/layout/HorizontalMultiLevelHierarchy"/>
    <dgm:cxn modelId="{B24BF838-F6ED-41C8-B29E-DDC93A557F15}" type="presParOf" srcId="{F531CF0F-8C99-4FA1-BF98-7E3B24C4A53C}" destId="{D0B9033C-4162-4055-BADB-73BEABA9E34F}" srcOrd="0" destOrd="0" presId="urn:microsoft.com/office/officeart/2008/layout/HorizontalMultiLevelHierarchy"/>
    <dgm:cxn modelId="{1031B2DE-2E16-46A7-A0BE-98893C266680}" type="presParOf" srcId="{F531CF0F-8C99-4FA1-BF98-7E3B24C4A53C}" destId="{0D115524-DC9D-464A-AC89-6545472B5891}" srcOrd="1" destOrd="0" presId="urn:microsoft.com/office/officeart/2008/layout/HorizontalMultiLevelHierarchy"/>
    <dgm:cxn modelId="{33933C59-7074-4CEA-B4B3-B55D53F5C075}" type="presParOf" srcId="{18459B39-96D6-4FBF-AEB3-96697FFC0584}" destId="{6E495B70-9756-4285-AC79-985E90B457DA}" srcOrd="8" destOrd="0" presId="urn:microsoft.com/office/officeart/2008/layout/HorizontalMultiLevelHierarchy"/>
    <dgm:cxn modelId="{1A5C063D-C536-416A-9225-3F14EA2C25F9}" type="presParOf" srcId="{6E495B70-9756-4285-AC79-985E90B457DA}" destId="{80649C1D-3D77-4034-AB73-9A7B68F5D932}" srcOrd="0" destOrd="0" presId="urn:microsoft.com/office/officeart/2008/layout/HorizontalMultiLevelHierarchy"/>
    <dgm:cxn modelId="{CBFCA8ED-CAB3-4C08-AEB9-B21F05A98244}" type="presParOf" srcId="{18459B39-96D6-4FBF-AEB3-96697FFC0584}" destId="{DD0E872F-0819-4D52-A300-518A6AF2184E}" srcOrd="9" destOrd="0" presId="urn:microsoft.com/office/officeart/2008/layout/HorizontalMultiLevelHierarchy"/>
    <dgm:cxn modelId="{CC2D0C0A-93D5-4D85-A0FB-8A6D59738407}" type="presParOf" srcId="{DD0E872F-0819-4D52-A300-518A6AF2184E}" destId="{D183809B-CA28-4D38-A2CB-39422EB5C3B7}" srcOrd="0" destOrd="0" presId="urn:microsoft.com/office/officeart/2008/layout/HorizontalMultiLevelHierarchy"/>
    <dgm:cxn modelId="{C0379910-6A4B-4562-AAFB-53B6CCAF73EF}" type="presParOf" srcId="{DD0E872F-0819-4D52-A300-518A6AF2184E}" destId="{C6ABB484-A419-457B-95F6-3EACAF4C7EB1}" srcOrd="1" destOrd="0" presId="urn:microsoft.com/office/officeart/2008/layout/HorizontalMultiLevelHierarchy"/>
    <dgm:cxn modelId="{8603AC4E-9296-4D27-9048-9A72AB7620D0}" type="presParOf" srcId="{18459B39-96D6-4FBF-AEB3-96697FFC0584}" destId="{47D0ACAC-4F7B-4C77-8A6C-40ADFACC1C83}" srcOrd="10" destOrd="0" presId="urn:microsoft.com/office/officeart/2008/layout/HorizontalMultiLevelHierarchy"/>
    <dgm:cxn modelId="{F67BCDA0-742C-4157-B0BF-1D43A49702D6}" type="presParOf" srcId="{47D0ACAC-4F7B-4C77-8A6C-40ADFACC1C83}" destId="{1F305F88-B4D6-4713-8A1C-DD055485D730}" srcOrd="0" destOrd="0" presId="urn:microsoft.com/office/officeart/2008/layout/HorizontalMultiLevelHierarchy"/>
    <dgm:cxn modelId="{EC17050B-F93D-4DFC-BE2C-05EE48F7C394}" type="presParOf" srcId="{18459B39-96D6-4FBF-AEB3-96697FFC0584}" destId="{F075320E-179E-40C5-9421-309792B6782D}" srcOrd="11" destOrd="0" presId="urn:microsoft.com/office/officeart/2008/layout/HorizontalMultiLevelHierarchy"/>
    <dgm:cxn modelId="{7A0F7CB1-185B-4FE3-BEC7-37B6717688C7}" type="presParOf" srcId="{F075320E-179E-40C5-9421-309792B6782D}" destId="{871D5417-DE8A-4B3A-921E-0112A788E51F}" srcOrd="0" destOrd="0" presId="urn:microsoft.com/office/officeart/2008/layout/HorizontalMultiLevelHierarchy"/>
    <dgm:cxn modelId="{E32E0B39-943E-44F9-ABAE-82E52C79ABFF}" type="presParOf" srcId="{F075320E-179E-40C5-9421-309792B6782D}" destId="{66FDF401-25CB-4D74-9CDC-EA09608B168E}" srcOrd="1" destOrd="0" presId="urn:microsoft.com/office/officeart/2008/layout/HorizontalMultiLevelHierarchy"/>
    <dgm:cxn modelId="{E383023B-499A-4006-B5F6-C2750B5A788F}" type="presParOf" srcId="{18459B39-96D6-4FBF-AEB3-96697FFC0584}" destId="{3D9A5A73-6A5E-4129-8BF4-216D6FF80FD6}" srcOrd="12" destOrd="0" presId="urn:microsoft.com/office/officeart/2008/layout/HorizontalMultiLevelHierarchy"/>
    <dgm:cxn modelId="{9A0EAE94-0D8B-4DE7-97EA-F0C61CCECB3B}" type="presParOf" srcId="{3D9A5A73-6A5E-4129-8BF4-216D6FF80FD6}" destId="{3A4D8A91-FA30-455A-864B-BEBFF1D9AEA9}" srcOrd="0" destOrd="0" presId="urn:microsoft.com/office/officeart/2008/layout/HorizontalMultiLevelHierarchy"/>
    <dgm:cxn modelId="{6EEE7C4C-8934-46BA-BD7D-880EB0D2D21A}" type="presParOf" srcId="{18459B39-96D6-4FBF-AEB3-96697FFC0584}" destId="{DCDD71F7-D807-4003-AAF9-3D85182D5955}" srcOrd="13" destOrd="0" presId="urn:microsoft.com/office/officeart/2008/layout/HorizontalMultiLevelHierarchy"/>
    <dgm:cxn modelId="{01B66CC8-8665-4F46-992E-7638AB874886}" type="presParOf" srcId="{DCDD71F7-D807-4003-AAF9-3D85182D5955}" destId="{027FE624-1122-4BD9-8316-D896DAC938B7}" srcOrd="0" destOrd="0" presId="urn:microsoft.com/office/officeart/2008/layout/HorizontalMultiLevelHierarchy"/>
    <dgm:cxn modelId="{0CFB89FA-CE02-45A9-9C13-082B295AF268}" type="presParOf" srcId="{DCDD71F7-D807-4003-AAF9-3D85182D5955}" destId="{91464628-F72C-4E43-BD1B-891FF0369041}" srcOrd="1" destOrd="0" presId="urn:microsoft.com/office/officeart/2008/layout/HorizontalMultiLevelHierarchy"/>
    <dgm:cxn modelId="{D393601E-6A27-4FDB-BCB2-EC64FBFC0AA3}" type="presParOf" srcId="{18459B39-96D6-4FBF-AEB3-96697FFC0584}" destId="{468C6FC7-83BF-474D-895A-AA1E1784F676}" srcOrd="14" destOrd="0" presId="urn:microsoft.com/office/officeart/2008/layout/HorizontalMultiLevelHierarchy"/>
    <dgm:cxn modelId="{551C249F-1019-483D-9DAC-19C4A9347F10}" type="presParOf" srcId="{468C6FC7-83BF-474D-895A-AA1E1784F676}" destId="{F32AA5F8-5537-4CD0-81B5-7681C843BC84}" srcOrd="0" destOrd="0" presId="urn:microsoft.com/office/officeart/2008/layout/HorizontalMultiLevelHierarchy"/>
    <dgm:cxn modelId="{61A862E6-D37E-41B6-97DC-7D8B1E9F218D}" type="presParOf" srcId="{18459B39-96D6-4FBF-AEB3-96697FFC0584}" destId="{D455A1FE-539B-4E63-AE1C-E42B66D1F8BC}" srcOrd="15" destOrd="0" presId="urn:microsoft.com/office/officeart/2008/layout/HorizontalMultiLevelHierarchy"/>
    <dgm:cxn modelId="{CB3880E4-EA2B-4FB1-93DD-762EB8DED266}" type="presParOf" srcId="{D455A1FE-539B-4E63-AE1C-E42B66D1F8BC}" destId="{C1805026-10E3-4110-AE1E-91A36704EFF4}" srcOrd="0" destOrd="0" presId="urn:microsoft.com/office/officeart/2008/layout/HorizontalMultiLevelHierarchy"/>
    <dgm:cxn modelId="{EB692848-0263-4C02-A1A8-FE890C4FF5F0}" type="presParOf" srcId="{D455A1FE-539B-4E63-AE1C-E42B66D1F8BC}" destId="{B8524474-5FF1-4A22-BE26-F70D5BC4C883}" srcOrd="1" destOrd="0" presId="urn:microsoft.com/office/officeart/2008/layout/HorizontalMultiLevelHierarchy"/>
    <dgm:cxn modelId="{54968343-FD74-4FC1-B789-41C7BCE7BDF1}" type="presParOf" srcId="{18459B39-96D6-4FBF-AEB3-96697FFC0584}" destId="{D992D00D-CF76-4A33-BB1B-9ED7B4F99209}" srcOrd="16" destOrd="0" presId="urn:microsoft.com/office/officeart/2008/layout/HorizontalMultiLevelHierarchy"/>
    <dgm:cxn modelId="{890C9193-FEA7-4262-9B36-1F4FF5356BB1}" type="presParOf" srcId="{D992D00D-CF76-4A33-BB1B-9ED7B4F99209}" destId="{B32E3D40-B5EF-44C1-BC91-D6EA2DBA6894}" srcOrd="0" destOrd="0" presId="urn:microsoft.com/office/officeart/2008/layout/HorizontalMultiLevelHierarchy"/>
    <dgm:cxn modelId="{4BA51223-C728-4E36-AF5B-AB407AEDB99F}" type="presParOf" srcId="{18459B39-96D6-4FBF-AEB3-96697FFC0584}" destId="{FEDB6236-36FF-4E1B-81A0-C8940D24EBE8}" srcOrd="17" destOrd="0" presId="urn:microsoft.com/office/officeart/2008/layout/HorizontalMultiLevelHierarchy"/>
    <dgm:cxn modelId="{4A66FC38-C6E7-4CE4-8CF6-EC26E1386A9B}" type="presParOf" srcId="{FEDB6236-36FF-4E1B-81A0-C8940D24EBE8}" destId="{66B022D9-3300-400C-B365-D44ADA895722}" srcOrd="0" destOrd="0" presId="urn:microsoft.com/office/officeart/2008/layout/HorizontalMultiLevelHierarchy"/>
    <dgm:cxn modelId="{6DE2255A-F199-426D-A2FF-F09714A184B7}" type="presParOf" srcId="{FEDB6236-36FF-4E1B-81A0-C8940D24EBE8}" destId="{AE5E8DCD-8C33-4CAF-B0AA-CAA64EE1B7D1}" srcOrd="1" destOrd="0" presId="urn:microsoft.com/office/officeart/2008/layout/HorizontalMultiLevelHierarchy"/>
    <dgm:cxn modelId="{E42B84DA-FC17-47DD-ADCB-E837570712D4}" type="presParOf" srcId="{18459B39-96D6-4FBF-AEB3-96697FFC0584}" destId="{7084B397-C6BF-4AB0-866F-6E58E14C26D2}" srcOrd="18" destOrd="0" presId="urn:microsoft.com/office/officeart/2008/layout/HorizontalMultiLevelHierarchy"/>
    <dgm:cxn modelId="{FD151F3B-5CE8-4DB7-848B-1818BBABBCD2}" type="presParOf" srcId="{7084B397-C6BF-4AB0-866F-6E58E14C26D2}" destId="{777B6544-2DF1-4553-8B5A-2787CE554D5B}" srcOrd="0" destOrd="0" presId="urn:microsoft.com/office/officeart/2008/layout/HorizontalMultiLevelHierarchy"/>
    <dgm:cxn modelId="{2FCBC84C-2988-4879-A999-3EB9A220EA75}" type="presParOf" srcId="{18459B39-96D6-4FBF-AEB3-96697FFC0584}" destId="{EE2319FD-3E10-400E-B7A6-0C7BD9386D8C}" srcOrd="19" destOrd="0" presId="urn:microsoft.com/office/officeart/2008/layout/HorizontalMultiLevelHierarchy"/>
    <dgm:cxn modelId="{512F8E2D-7B23-4260-8618-73CB23F238EF}" type="presParOf" srcId="{EE2319FD-3E10-400E-B7A6-0C7BD9386D8C}" destId="{A8A3B939-E907-4213-AE34-F960F6220408}" srcOrd="0" destOrd="0" presId="urn:microsoft.com/office/officeart/2008/layout/HorizontalMultiLevelHierarchy"/>
    <dgm:cxn modelId="{A7591B65-897B-49B9-B2F3-A4227B452500}" type="presParOf" srcId="{EE2319FD-3E10-400E-B7A6-0C7BD9386D8C}" destId="{EFA2A715-CE15-4A5E-8B60-1F81D0300778}" srcOrd="1" destOrd="0" presId="urn:microsoft.com/office/officeart/2008/layout/HorizontalMultiLevelHierarchy"/>
    <dgm:cxn modelId="{8ADDE442-7BC1-4687-B653-BBCCB5D19A40}" type="presParOf" srcId="{18459B39-96D6-4FBF-AEB3-96697FFC0584}" destId="{FFF6D5A8-3AEB-468D-9D94-C67AE5E55501}" srcOrd="20" destOrd="0" presId="urn:microsoft.com/office/officeart/2008/layout/HorizontalMultiLevelHierarchy"/>
    <dgm:cxn modelId="{4DB487EF-0787-4F56-9291-FAA034A3B7DE}" type="presParOf" srcId="{FFF6D5A8-3AEB-468D-9D94-C67AE5E55501}" destId="{417F475E-8155-4B67-A425-DBCA05431435}" srcOrd="0" destOrd="0" presId="urn:microsoft.com/office/officeart/2008/layout/HorizontalMultiLevelHierarchy"/>
    <dgm:cxn modelId="{EAEB36C5-C103-4D07-8CB7-D559076BD8F2}" type="presParOf" srcId="{18459B39-96D6-4FBF-AEB3-96697FFC0584}" destId="{F73F7D69-7341-4804-9618-8B04E40274E6}" srcOrd="21" destOrd="0" presId="urn:microsoft.com/office/officeart/2008/layout/HorizontalMultiLevelHierarchy"/>
    <dgm:cxn modelId="{6E285406-BB21-4394-A3AC-9ED05721F4AD}" type="presParOf" srcId="{F73F7D69-7341-4804-9618-8B04E40274E6}" destId="{B4926B9D-C867-4417-8155-F738675E7B76}" srcOrd="0" destOrd="0" presId="urn:microsoft.com/office/officeart/2008/layout/HorizontalMultiLevelHierarchy"/>
    <dgm:cxn modelId="{C8FA60C0-5347-4DA3-ABD9-5E5ABFD9CF1F}" type="presParOf" srcId="{F73F7D69-7341-4804-9618-8B04E40274E6}" destId="{4419256F-CAFF-4B97-AB57-532FE98B2146}" srcOrd="1" destOrd="0" presId="urn:microsoft.com/office/officeart/2008/layout/HorizontalMultiLevelHierarchy"/>
    <dgm:cxn modelId="{8E54F59C-6E0E-4E28-BD30-EB1ABEC4906B}" type="presParOf" srcId="{18459B39-96D6-4FBF-AEB3-96697FFC0584}" destId="{7DE3777D-11D9-4ACF-80D6-D9699A6F637F}" srcOrd="22" destOrd="0" presId="urn:microsoft.com/office/officeart/2008/layout/HorizontalMultiLevelHierarchy"/>
    <dgm:cxn modelId="{F862080F-ABDA-437A-84D1-051AEE3C38A5}" type="presParOf" srcId="{7DE3777D-11D9-4ACF-80D6-D9699A6F637F}" destId="{6BF3DFBD-C74B-46B1-8007-4705D86BCFE2}" srcOrd="0" destOrd="0" presId="urn:microsoft.com/office/officeart/2008/layout/HorizontalMultiLevelHierarchy"/>
    <dgm:cxn modelId="{0BD934C7-6E10-4D3D-8F8B-6345B2365AD4}" type="presParOf" srcId="{18459B39-96D6-4FBF-AEB3-96697FFC0584}" destId="{1E50F35E-23E6-472C-8D65-A72B5FB9A949}" srcOrd="23" destOrd="0" presId="urn:microsoft.com/office/officeart/2008/layout/HorizontalMultiLevelHierarchy"/>
    <dgm:cxn modelId="{E6AD96A0-A744-4B49-905D-4B60CDD2D715}" type="presParOf" srcId="{1E50F35E-23E6-472C-8D65-A72B5FB9A949}" destId="{EC6D0B6C-218D-4504-B0AE-3667D5927126}" srcOrd="0" destOrd="0" presId="urn:microsoft.com/office/officeart/2008/layout/HorizontalMultiLevelHierarchy"/>
    <dgm:cxn modelId="{1ACDC655-E70C-4C51-97EB-662286756E67}" type="presParOf" srcId="{1E50F35E-23E6-472C-8D65-A72B5FB9A949}" destId="{6C3A9EBA-3FE2-42E8-AB19-FA44BB47FFFB}" srcOrd="1" destOrd="0" presId="urn:microsoft.com/office/officeart/2008/layout/HorizontalMultiLevelHierarchy"/>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7EEA36-1474-4EFF-94E2-10475ADC94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626272E4-479C-453A-B52F-7D079EA9638F}">
      <dgm:prSet phldrT="[Text]"/>
      <dgm:spPr>
        <a:solidFill>
          <a:srgbClr val="FF9E19"/>
        </a:solidFill>
      </dgm:spPr>
      <dgm:t>
        <a:bodyPr/>
        <a:lstStyle/>
        <a:p>
          <a:r>
            <a:rPr lang="en-GB" dirty="0" smtClean="0"/>
            <a:t>Main Panel D</a:t>
          </a:r>
          <a:endParaRPr lang="en-GB" dirty="0"/>
        </a:p>
      </dgm:t>
    </dgm:pt>
    <dgm:pt modelId="{45FE9F92-9A6E-4A9C-86C1-09B14BA0632D}" type="parTrans" cxnId="{D5171992-2337-45B2-A84A-C49315654894}">
      <dgm:prSet/>
      <dgm:spPr/>
      <dgm:t>
        <a:bodyPr/>
        <a:lstStyle/>
        <a:p>
          <a:endParaRPr lang="en-GB"/>
        </a:p>
      </dgm:t>
    </dgm:pt>
    <dgm:pt modelId="{6C73AF09-D0B1-4D1D-84DF-6C75E5408968}" type="sibTrans" cxnId="{D5171992-2337-45B2-A84A-C49315654894}">
      <dgm:prSet/>
      <dgm:spPr/>
      <dgm:t>
        <a:bodyPr/>
        <a:lstStyle/>
        <a:p>
          <a:endParaRPr lang="en-GB"/>
        </a:p>
      </dgm:t>
    </dgm:pt>
    <dgm:pt modelId="{C62CB28C-6C4B-4BBA-8B80-B0A9FCA50FB6}">
      <dgm:prSet phldrT="[Text]"/>
      <dgm:spPr>
        <a:solidFill>
          <a:srgbClr val="4D738A"/>
        </a:solidFill>
      </dgm:spPr>
      <dgm:t>
        <a:bodyPr/>
        <a:lstStyle/>
        <a:p>
          <a:r>
            <a:rPr lang="en-GB" dirty="0" smtClean="0"/>
            <a:t>25. Area Studies</a:t>
          </a:r>
          <a:endParaRPr lang="en-GB" dirty="0"/>
        </a:p>
      </dgm:t>
    </dgm:pt>
    <dgm:pt modelId="{FE1A1369-1BA5-4E91-BACA-3673670BA725}" type="parTrans" cxnId="{94AE0B69-58F8-42BD-8570-297AD3F614EC}">
      <dgm:prSet/>
      <dgm:spPr/>
      <dgm:t>
        <a:bodyPr/>
        <a:lstStyle/>
        <a:p>
          <a:endParaRPr lang="en-GB"/>
        </a:p>
      </dgm:t>
    </dgm:pt>
    <dgm:pt modelId="{817EFB25-3CEF-4EC1-A0BF-08C618A85B48}" type="sibTrans" cxnId="{94AE0B69-58F8-42BD-8570-297AD3F614EC}">
      <dgm:prSet/>
      <dgm:spPr/>
      <dgm:t>
        <a:bodyPr/>
        <a:lstStyle/>
        <a:p>
          <a:endParaRPr lang="en-GB"/>
        </a:p>
      </dgm:t>
    </dgm:pt>
    <dgm:pt modelId="{623DB2D2-A652-4474-9648-B424DF131D83}">
      <dgm:prSet phldrT="[Text]"/>
      <dgm:spPr>
        <a:solidFill>
          <a:srgbClr val="4D738A"/>
        </a:solidFill>
      </dgm:spPr>
      <dgm:t>
        <a:bodyPr/>
        <a:lstStyle/>
        <a:p>
          <a:r>
            <a:rPr lang="en-GB" dirty="0" smtClean="0"/>
            <a:t>26. Modern Languages and Linguistics</a:t>
          </a:r>
          <a:endParaRPr lang="en-GB" dirty="0"/>
        </a:p>
      </dgm:t>
    </dgm:pt>
    <dgm:pt modelId="{CF18D382-987B-440E-B502-843AFDB89BD6}" type="parTrans" cxnId="{80D8B2E8-F6E4-4550-93EB-D25A0F2197D4}">
      <dgm:prSet/>
      <dgm:spPr/>
      <dgm:t>
        <a:bodyPr/>
        <a:lstStyle/>
        <a:p>
          <a:endParaRPr lang="en-GB"/>
        </a:p>
      </dgm:t>
    </dgm:pt>
    <dgm:pt modelId="{FFFE0343-CA51-4742-ACF8-8EE22A5644F0}" type="sibTrans" cxnId="{80D8B2E8-F6E4-4550-93EB-D25A0F2197D4}">
      <dgm:prSet/>
      <dgm:spPr/>
      <dgm:t>
        <a:bodyPr/>
        <a:lstStyle/>
        <a:p>
          <a:endParaRPr lang="en-GB"/>
        </a:p>
      </dgm:t>
    </dgm:pt>
    <dgm:pt modelId="{B5D45B8E-FD3E-4A25-A767-EAF8CD6C7097}">
      <dgm:prSet phldrT="[Text]"/>
      <dgm:spPr>
        <a:solidFill>
          <a:srgbClr val="4D738A"/>
        </a:solidFill>
      </dgm:spPr>
      <dgm:t>
        <a:bodyPr/>
        <a:lstStyle/>
        <a:p>
          <a:r>
            <a:rPr lang="en-GB" dirty="0" smtClean="0"/>
            <a:t>27. </a:t>
          </a:r>
          <a:r>
            <a:rPr lang="en-GB" b="0" i="0" dirty="0" smtClean="0"/>
            <a:t>English Language and Literature</a:t>
          </a:r>
          <a:endParaRPr lang="en-GB" dirty="0"/>
        </a:p>
      </dgm:t>
    </dgm:pt>
    <dgm:pt modelId="{334CA8D0-1550-4C06-9A2A-8DE01A3DE9FE}" type="parTrans" cxnId="{87386D5F-75C3-4FB7-A64C-8C5B83B283BC}">
      <dgm:prSet/>
      <dgm:spPr/>
      <dgm:t>
        <a:bodyPr/>
        <a:lstStyle/>
        <a:p>
          <a:endParaRPr lang="en-GB"/>
        </a:p>
      </dgm:t>
    </dgm:pt>
    <dgm:pt modelId="{B43E5FD5-7A4A-46D8-9994-053DE9795BB8}" type="sibTrans" cxnId="{87386D5F-75C3-4FB7-A64C-8C5B83B283BC}">
      <dgm:prSet/>
      <dgm:spPr/>
      <dgm:t>
        <a:bodyPr/>
        <a:lstStyle/>
        <a:p>
          <a:endParaRPr lang="en-GB"/>
        </a:p>
      </dgm:t>
    </dgm:pt>
    <dgm:pt modelId="{43632EF3-BD57-4F62-869A-CFFBB92F2AF5}">
      <dgm:prSet/>
      <dgm:spPr>
        <a:solidFill>
          <a:srgbClr val="4D738A"/>
        </a:solidFill>
      </dgm:spPr>
      <dgm:t>
        <a:bodyPr/>
        <a:lstStyle/>
        <a:p>
          <a:r>
            <a:rPr lang="en-GB" dirty="0" smtClean="0"/>
            <a:t>28. History</a:t>
          </a:r>
          <a:endParaRPr lang="en-GB" dirty="0"/>
        </a:p>
      </dgm:t>
    </dgm:pt>
    <dgm:pt modelId="{7B5AAB6B-08A1-45D8-9FE9-A0214E40F98D}" type="parTrans" cxnId="{E6EBD951-2F98-4C99-B2FC-FA8CBEFBF6DC}">
      <dgm:prSet/>
      <dgm:spPr/>
      <dgm:t>
        <a:bodyPr/>
        <a:lstStyle/>
        <a:p>
          <a:endParaRPr lang="en-GB"/>
        </a:p>
      </dgm:t>
    </dgm:pt>
    <dgm:pt modelId="{B1FD43E8-1491-4B31-9D02-1FE755792039}" type="sibTrans" cxnId="{E6EBD951-2F98-4C99-B2FC-FA8CBEFBF6DC}">
      <dgm:prSet/>
      <dgm:spPr/>
      <dgm:t>
        <a:bodyPr/>
        <a:lstStyle/>
        <a:p>
          <a:endParaRPr lang="en-GB"/>
        </a:p>
      </dgm:t>
    </dgm:pt>
    <dgm:pt modelId="{9DC9BF45-A519-4301-A77F-F57A47D57D1E}">
      <dgm:prSet/>
      <dgm:spPr>
        <a:solidFill>
          <a:srgbClr val="4D738A"/>
        </a:solidFill>
      </dgm:spPr>
      <dgm:t>
        <a:bodyPr/>
        <a:lstStyle/>
        <a:p>
          <a:r>
            <a:rPr lang="en-GB" dirty="0" smtClean="0"/>
            <a:t>29. Classics</a:t>
          </a:r>
          <a:endParaRPr lang="en-GB" dirty="0"/>
        </a:p>
      </dgm:t>
    </dgm:pt>
    <dgm:pt modelId="{FED21BA8-36B2-4F94-BCD9-3D3E6936D6E1}" type="parTrans" cxnId="{63B623A7-B88D-475B-AC1D-36E619F0F90A}">
      <dgm:prSet/>
      <dgm:spPr/>
      <dgm:t>
        <a:bodyPr/>
        <a:lstStyle/>
        <a:p>
          <a:endParaRPr lang="en-GB"/>
        </a:p>
      </dgm:t>
    </dgm:pt>
    <dgm:pt modelId="{EC51179B-18B3-44F7-BA73-70FB1BA05B70}" type="sibTrans" cxnId="{63B623A7-B88D-475B-AC1D-36E619F0F90A}">
      <dgm:prSet/>
      <dgm:spPr/>
      <dgm:t>
        <a:bodyPr/>
        <a:lstStyle/>
        <a:p>
          <a:endParaRPr lang="en-GB"/>
        </a:p>
      </dgm:t>
    </dgm:pt>
    <dgm:pt modelId="{1D8C613B-F9C0-43F7-8085-BD7EE2779DFB}">
      <dgm:prSet/>
      <dgm:spPr>
        <a:solidFill>
          <a:srgbClr val="4D738A"/>
        </a:solidFill>
      </dgm:spPr>
      <dgm:t>
        <a:bodyPr/>
        <a:lstStyle/>
        <a:p>
          <a:r>
            <a:rPr lang="en-GB" dirty="0" smtClean="0"/>
            <a:t>30. Philosophy</a:t>
          </a:r>
          <a:endParaRPr lang="en-GB" dirty="0"/>
        </a:p>
      </dgm:t>
    </dgm:pt>
    <dgm:pt modelId="{75E3FA97-8DA2-470C-AC4F-5572EA1B676A}" type="parTrans" cxnId="{960AD34F-B2DF-487B-92F0-ED2FF54B66C6}">
      <dgm:prSet/>
      <dgm:spPr/>
      <dgm:t>
        <a:bodyPr/>
        <a:lstStyle/>
        <a:p>
          <a:endParaRPr lang="en-GB"/>
        </a:p>
      </dgm:t>
    </dgm:pt>
    <dgm:pt modelId="{2C0552AC-9BB3-4954-BD59-1F051273CF3F}" type="sibTrans" cxnId="{960AD34F-B2DF-487B-92F0-ED2FF54B66C6}">
      <dgm:prSet/>
      <dgm:spPr/>
      <dgm:t>
        <a:bodyPr/>
        <a:lstStyle/>
        <a:p>
          <a:endParaRPr lang="en-GB"/>
        </a:p>
      </dgm:t>
    </dgm:pt>
    <dgm:pt modelId="{19015CE6-6E9F-4094-8138-533FDABB0130}">
      <dgm:prSet/>
      <dgm:spPr>
        <a:solidFill>
          <a:srgbClr val="4D738A"/>
        </a:solidFill>
      </dgm:spPr>
      <dgm:t>
        <a:bodyPr/>
        <a:lstStyle/>
        <a:p>
          <a:r>
            <a:rPr lang="en-GB" dirty="0" smtClean="0"/>
            <a:t>31. Theology and Religious Studies</a:t>
          </a:r>
          <a:endParaRPr lang="en-GB" dirty="0"/>
        </a:p>
      </dgm:t>
    </dgm:pt>
    <dgm:pt modelId="{3B7AE719-3CF0-41D1-9823-9CD9F2F79175}" type="parTrans" cxnId="{DB42DD83-E0A0-4562-913D-C976CEC2C5FA}">
      <dgm:prSet/>
      <dgm:spPr/>
      <dgm:t>
        <a:bodyPr/>
        <a:lstStyle/>
        <a:p>
          <a:endParaRPr lang="en-GB"/>
        </a:p>
      </dgm:t>
    </dgm:pt>
    <dgm:pt modelId="{2E82659A-E97B-4BAD-A9B4-A73E1F62BC44}" type="sibTrans" cxnId="{DB42DD83-E0A0-4562-913D-C976CEC2C5FA}">
      <dgm:prSet/>
      <dgm:spPr/>
      <dgm:t>
        <a:bodyPr/>
        <a:lstStyle/>
        <a:p>
          <a:endParaRPr lang="en-GB"/>
        </a:p>
      </dgm:t>
    </dgm:pt>
    <dgm:pt modelId="{E11FE628-C044-4B52-A427-DDA3D13938DF}">
      <dgm:prSet/>
      <dgm:spPr>
        <a:solidFill>
          <a:srgbClr val="4D738A"/>
        </a:solidFill>
      </dgm:spPr>
      <dgm:t>
        <a:bodyPr/>
        <a:lstStyle/>
        <a:p>
          <a:r>
            <a:rPr lang="en-GB" dirty="0" smtClean="0"/>
            <a:t>32. </a:t>
          </a:r>
          <a:r>
            <a:rPr lang="en-GB" b="0" i="0" dirty="0" smtClean="0"/>
            <a:t>Art and Design: History, Practice and Theory</a:t>
          </a:r>
          <a:endParaRPr lang="en-GB" dirty="0"/>
        </a:p>
      </dgm:t>
    </dgm:pt>
    <dgm:pt modelId="{DA495E12-7AD2-4E69-A4B9-90A260424595}" type="parTrans" cxnId="{A75FC651-6438-4F09-8430-5D6530B89083}">
      <dgm:prSet/>
      <dgm:spPr/>
      <dgm:t>
        <a:bodyPr/>
        <a:lstStyle/>
        <a:p>
          <a:endParaRPr lang="en-GB"/>
        </a:p>
      </dgm:t>
    </dgm:pt>
    <dgm:pt modelId="{26B83F94-C919-45B4-9750-1E40E81BE594}" type="sibTrans" cxnId="{A75FC651-6438-4F09-8430-5D6530B89083}">
      <dgm:prSet/>
      <dgm:spPr/>
      <dgm:t>
        <a:bodyPr/>
        <a:lstStyle/>
        <a:p>
          <a:endParaRPr lang="en-GB"/>
        </a:p>
      </dgm:t>
    </dgm:pt>
    <dgm:pt modelId="{E1405FA1-147B-4C5F-AC72-0DFC642FA76D}">
      <dgm:prSet/>
      <dgm:spPr>
        <a:solidFill>
          <a:srgbClr val="4D738A"/>
        </a:solidFill>
      </dgm:spPr>
      <dgm:t>
        <a:bodyPr/>
        <a:lstStyle/>
        <a:p>
          <a:r>
            <a:rPr lang="en-GB" dirty="0" smtClean="0"/>
            <a:t>33. </a:t>
          </a:r>
          <a:r>
            <a:rPr lang="en-GB" b="0" i="0" dirty="0" smtClean="0"/>
            <a:t>Music, Drama, Dance, Performing Arts, Film and Screen Studies</a:t>
          </a:r>
          <a:endParaRPr lang="en-GB" dirty="0"/>
        </a:p>
      </dgm:t>
    </dgm:pt>
    <dgm:pt modelId="{707C2082-73A1-46DC-9167-F7D27B20282B}" type="parTrans" cxnId="{334C6822-A76A-47ED-B42D-D5046778973F}">
      <dgm:prSet/>
      <dgm:spPr/>
      <dgm:t>
        <a:bodyPr/>
        <a:lstStyle/>
        <a:p>
          <a:endParaRPr lang="en-GB"/>
        </a:p>
      </dgm:t>
    </dgm:pt>
    <dgm:pt modelId="{74A456BA-234A-4E56-B3C4-2276331E9DB3}" type="sibTrans" cxnId="{334C6822-A76A-47ED-B42D-D5046778973F}">
      <dgm:prSet/>
      <dgm:spPr/>
      <dgm:t>
        <a:bodyPr/>
        <a:lstStyle/>
        <a:p>
          <a:endParaRPr lang="en-GB"/>
        </a:p>
      </dgm:t>
    </dgm:pt>
    <dgm:pt modelId="{14B15BBA-C250-47D5-98FF-32D6FB25731A}">
      <dgm:prSet/>
      <dgm:spPr>
        <a:solidFill>
          <a:srgbClr val="4D738A"/>
        </a:solidFill>
      </dgm:spPr>
      <dgm:t>
        <a:bodyPr/>
        <a:lstStyle/>
        <a:p>
          <a:r>
            <a:rPr lang="en-GB" dirty="0" smtClean="0"/>
            <a:t>34. </a:t>
          </a:r>
          <a:r>
            <a:rPr lang="en-GB" b="0" i="0" dirty="0" smtClean="0"/>
            <a:t>Communication, Cultural and Media Studies, Library and Information Management</a:t>
          </a:r>
          <a:endParaRPr lang="en-GB" dirty="0"/>
        </a:p>
      </dgm:t>
    </dgm:pt>
    <dgm:pt modelId="{9FABE7BD-65FB-4495-B936-68E57AEDBA62}" type="parTrans" cxnId="{176BB5CE-E4BE-4A87-A68D-D173E4D67543}">
      <dgm:prSet/>
      <dgm:spPr/>
      <dgm:t>
        <a:bodyPr/>
        <a:lstStyle/>
        <a:p>
          <a:endParaRPr lang="en-GB"/>
        </a:p>
      </dgm:t>
    </dgm:pt>
    <dgm:pt modelId="{AEDE9A83-C7BF-4641-8A35-0E94301866A8}" type="sibTrans" cxnId="{176BB5CE-E4BE-4A87-A68D-D173E4D67543}">
      <dgm:prSet/>
      <dgm:spPr/>
      <dgm:t>
        <a:bodyPr/>
        <a:lstStyle/>
        <a:p>
          <a:endParaRPr lang="en-GB"/>
        </a:p>
      </dgm:t>
    </dgm:pt>
    <dgm:pt modelId="{4307F34C-0EE9-40A2-907A-BEE18C20F577}" type="pres">
      <dgm:prSet presAssocID="{A97EEA36-1474-4EFF-94E2-10475ADC94F6}" presName="Name0" presStyleCnt="0">
        <dgm:presLayoutVars>
          <dgm:chPref val="1"/>
          <dgm:dir/>
          <dgm:animOne val="branch"/>
          <dgm:animLvl val="lvl"/>
          <dgm:resizeHandles val="exact"/>
        </dgm:presLayoutVars>
      </dgm:prSet>
      <dgm:spPr/>
      <dgm:t>
        <a:bodyPr/>
        <a:lstStyle/>
        <a:p>
          <a:endParaRPr lang="en-GB"/>
        </a:p>
      </dgm:t>
    </dgm:pt>
    <dgm:pt modelId="{926EBAF9-C650-482F-B26D-EE0AF8FCB041}" type="pres">
      <dgm:prSet presAssocID="{626272E4-479C-453A-B52F-7D079EA9638F}" presName="root1" presStyleCnt="0"/>
      <dgm:spPr/>
    </dgm:pt>
    <dgm:pt modelId="{F08DA6AD-0302-4EE8-A3F4-47F69440EDE6}" type="pres">
      <dgm:prSet presAssocID="{626272E4-479C-453A-B52F-7D079EA9638F}" presName="LevelOneTextNode" presStyleLbl="node0" presStyleIdx="0" presStyleCnt="1" custScaleX="140976" custScaleY="108167">
        <dgm:presLayoutVars>
          <dgm:chPref val="3"/>
        </dgm:presLayoutVars>
      </dgm:prSet>
      <dgm:spPr/>
      <dgm:t>
        <a:bodyPr/>
        <a:lstStyle/>
        <a:p>
          <a:endParaRPr lang="en-GB"/>
        </a:p>
      </dgm:t>
    </dgm:pt>
    <dgm:pt modelId="{18459B39-96D6-4FBF-AEB3-96697FFC0584}" type="pres">
      <dgm:prSet presAssocID="{626272E4-479C-453A-B52F-7D079EA9638F}" presName="level2hierChild" presStyleCnt="0"/>
      <dgm:spPr/>
    </dgm:pt>
    <dgm:pt modelId="{300D3157-DB9F-4F38-83C6-AB70A787EF87}" type="pres">
      <dgm:prSet presAssocID="{FE1A1369-1BA5-4E91-BACA-3673670BA725}" presName="conn2-1" presStyleLbl="parChTrans1D2" presStyleIdx="0" presStyleCnt="10"/>
      <dgm:spPr/>
      <dgm:t>
        <a:bodyPr/>
        <a:lstStyle/>
        <a:p>
          <a:endParaRPr lang="en-GB"/>
        </a:p>
      </dgm:t>
    </dgm:pt>
    <dgm:pt modelId="{A7F1276A-568D-487B-84D7-D710365C2B94}" type="pres">
      <dgm:prSet presAssocID="{FE1A1369-1BA5-4E91-BACA-3673670BA725}" presName="connTx" presStyleLbl="parChTrans1D2" presStyleIdx="0" presStyleCnt="10"/>
      <dgm:spPr/>
      <dgm:t>
        <a:bodyPr/>
        <a:lstStyle/>
        <a:p>
          <a:endParaRPr lang="en-GB"/>
        </a:p>
      </dgm:t>
    </dgm:pt>
    <dgm:pt modelId="{69001694-3C81-4CFE-9685-325D061F9F99}" type="pres">
      <dgm:prSet presAssocID="{C62CB28C-6C4B-4BBA-8B80-B0A9FCA50FB6}" presName="root2" presStyleCnt="0"/>
      <dgm:spPr/>
    </dgm:pt>
    <dgm:pt modelId="{5C39EF2F-8018-4724-8942-2341C6FCC0C5}" type="pres">
      <dgm:prSet presAssocID="{C62CB28C-6C4B-4BBA-8B80-B0A9FCA50FB6}" presName="LevelTwoTextNode" presStyleLbl="node2" presStyleIdx="0" presStyleCnt="10" custLinFactNeighborY="10121">
        <dgm:presLayoutVars>
          <dgm:chPref val="3"/>
        </dgm:presLayoutVars>
      </dgm:prSet>
      <dgm:spPr/>
      <dgm:t>
        <a:bodyPr/>
        <a:lstStyle/>
        <a:p>
          <a:endParaRPr lang="en-GB"/>
        </a:p>
      </dgm:t>
    </dgm:pt>
    <dgm:pt modelId="{29B9D158-C8D0-46BC-A3D7-35207BB20185}" type="pres">
      <dgm:prSet presAssocID="{C62CB28C-6C4B-4BBA-8B80-B0A9FCA50FB6}" presName="level3hierChild" presStyleCnt="0"/>
      <dgm:spPr/>
    </dgm:pt>
    <dgm:pt modelId="{7D07CC8C-8AA1-463E-8CD3-A1A64F92BFEF}" type="pres">
      <dgm:prSet presAssocID="{CF18D382-987B-440E-B502-843AFDB89BD6}" presName="conn2-1" presStyleLbl="parChTrans1D2" presStyleIdx="1" presStyleCnt="10"/>
      <dgm:spPr/>
      <dgm:t>
        <a:bodyPr/>
        <a:lstStyle/>
        <a:p>
          <a:endParaRPr lang="en-GB"/>
        </a:p>
      </dgm:t>
    </dgm:pt>
    <dgm:pt modelId="{42E0153B-01C6-410C-845A-BB5DC64B1C17}" type="pres">
      <dgm:prSet presAssocID="{CF18D382-987B-440E-B502-843AFDB89BD6}" presName="connTx" presStyleLbl="parChTrans1D2" presStyleIdx="1" presStyleCnt="10"/>
      <dgm:spPr/>
      <dgm:t>
        <a:bodyPr/>
        <a:lstStyle/>
        <a:p>
          <a:endParaRPr lang="en-GB"/>
        </a:p>
      </dgm:t>
    </dgm:pt>
    <dgm:pt modelId="{2192F4CB-825A-4FC7-8525-9175809DD9AE}" type="pres">
      <dgm:prSet presAssocID="{623DB2D2-A652-4474-9648-B424DF131D83}" presName="root2" presStyleCnt="0"/>
      <dgm:spPr/>
    </dgm:pt>
    <dgm:pt modelId="{386B5893-34D5-4250-8CEE-FBB5936E5BB1}" type="pres">
      <dgm:prSet presAssocID="{623DB2D2-A652-4474-9648-B424DF131D83}" presName="LevelTwoTextNode" presStyleLbl="node2" presStyleIdx="1" presStyleCnt="10" custLinFactNeighborY="10121">
        <dgm:presLayoutVars>
          <dgm:chPref val="3"/>
        </dgm:presLayoutVars>
      </dgm:prSet>
      <dgm:spPr/>
      <dgm:t>
        <a:bodyPr/>
        <a:lstStyle/>
        <a:p>
          <a:endParaRPr lang="en-GB"/>
        </a:p>
      </dgm:t>
    </dgm:pt>
    <dgm:pt modelId="{7F5E429A-CABA-4E82-93F9-677357840EC8}" type="pres">
      <dgm:prSet presAssocID="{623DB2D2-A652-4474-9648-B424DF131D83}" presName="level3hierChild" presStyleCnt="0"/>
      <dgm:spPr/>
    </dgm:pt>
    <dgm:pt modelId="{A3037675-983A-4FF6-B959-620B79340C58}" type="pres">
      <dgm:prSet presAssocID="{334CA8D0-1550-4C06-9A2A-8DE01A3DE9FE}" presName="conn2-1" presStyleLbl="parChTrans1D2" presStyleIdx="2" presStyleCnt="10"/>
      <dgm:spPr/>
      <dgm:t>
        <a:bodyPr/>
        <a:lstStyle/>
        <a:p>
          <a:endParaRPr lang="en-GB"/>
        </a:p>
      </dgm:t>
    </dgm:pt>
    <dgm:pt modelId="{E42A14F2-01BA-4A91-AB58-2FD05B2004EE}" type="pres">
      <dgm:prSet presAssocID="{334CA8D0-1550-4C06-9A2A-8DE01A3DE9FE}" presName="connTx" presStyleLbl="parChTrans1D2" presStyleIdx="2" presStyleCnt="10"/>
      <dgm:spPr/>
      <dgm:t>
        <a:bodyPr/>
        <a:lstStyle/>
        <a:p>
          <a:endParaRPr lang="en-GB"/>
        </a:p>
      </dgm:t>
    </dgm:pt>
    <dgm:pt modelId="{D5DE92B6-21B6-4C83-BD1A-2F02F0E5657C}" type="pres">
      <dgm:prSet presAssocID="{B5D45B8E-FD3E-4A25-A767-EAF8CD6C7097}" presName="root2" presStyleCnt="0"/>
      <dgm:spPr/>
    </dgm:pt>
    <dgm:pt modelId="{7D018AB4-E00A-4B36-8CD7-999F40E0D291}" type="pres">
      <dgm:prSet presAssocID="{B5D45B8E-FD3E-4A25-A767-EAF8CD6C7097}" presName="LevelTwoTextNode" presStyleLbl="node2" presStyleIdx="2" presStyleCnt="10" custLinFactNeighborY="10121">
        <dgm:presLayoutVars>
          <dgm:chPref val="3"/>
        </dgm:presLayoutVars>
      </dgm:prSet>
      <dgm:spPr/>
      <dgm:t>
        <a:bodyPr/>
        <a:lstStyle/>
        <a:p>
          <a:endParaRPr lang="en-GB"/>
        </a:p>
      </dgm:t>
    </dgm:pt>
    <dgm:pt modelId="{7DC8ACFF-8F8F-4A78-976C-B0BD299B052C}" type="pres">
      <dgm:prSet presAssocID="{B5D45B8E-FD3E-4A25-A767-EAF8CD6C7097}" presName="level3hierChild" presStyleCnt="0"/>
      <dgm:spPr/>
    </dgm:pt>
    <dgm:pt modelId="{37674311-66EF-4D58-A673-1FBB03ED86C4}" type="pres">
      <dgm:prSet presAssocID="{7B5AAB6B-08A1-45D8-9FE9-A0214E40F98D}" presName="conn2-1" presStyleLbl="parChTrans1D2" presStyleIdx="3" presStyleCnt="10"/>
      <dgm:spPr/>
      <dgm:t>
        <a:bodyPr/>
        <a:lstStyle/>
        <a:p>
          <a:endParaRPr lang="en-GB"/>
        </a:p>
      </dgm:t>
    </dgm:pt>
    <dgm:pt modelId="{5D2EB9C5-9620-4379-AAB9-AC3E792E80D6}" type="pres">
      <dgm:prSet presAssocID="{7B5AAB6B-08A1-45D8-9FE9-A0214E40F98D}" presName="connTx" presStyleLbl="parChTrans1D2" presStyleIdx="3" presStyleCnt="10"/>
      <dgm:spPr/>
      <dgm:t>
        <a:bodyPr/>
        <a:lstStyle/>
        <a:p>
          <a:endParaRPr lang="en-GB"/>
        </a:p>
      </dgm:t>
    </dgm:pt>
    <dgm:pt modelId="{F531CF0F-8C99-4FA1-BF98-7E3B24C4A53C}" type="pres">
      <dgm:prSet presAssocID="{43632EF3-BD57-4F62-869A-CFFBB92F2AF5}" presName="root2" presStyleCnt="0"/>
      <dgm:spPr/>
    </dgm:pt>
    <dgm:pt modelId="{D0B9033C-4162-4055-BADB-73BEABA9E34F}" type="pres">
      <dgm:prSet presAssocID="{43632EF3-BD57-4F62-869A-CFFBB92F2AF5}" presName="LevelTwoTextNode" presStyleLbl="node2" presStyleIdx="3" presStyleCnt="10">
        <dgm:presLayoutVars>
          <dgm:chPref val="3"/>
        </dgm:presLayoutVars>
      </dgm:prSet>
      <dgm:spPr/>
      <dgm:t>
        <a:bodyPr/>
        <a:lstStyle/>
        <a:p>
          <a:endParaRPr lang="en-GB"/>
        </a:p>
      </dgm:t>
    </dgm:pt>
    <dgm:pt modelId="{0D115524-DC9D-464A-AC89-6545472B5891}" type="pres">
      <dgm:prSet presAssocID="{43632EF3-BD57-4F62-869A-CFFBB92F2AF5}" presName="level3hierChild" presStyleCnt="0"/>
      <dgm:spPr/>
    </dgm:pt>
    <dgm:pt modelId="{6E495B70-9756-4285-AC79-985E90B457DA}" type="pres">
      <dgm:prSet presAssocID="{FED21BA8-36B2-4F94-BCD9-3D3E6936D6E1}" presName="conn2-1" presStyleLbl="parChTrans1D2" presStyleIdx="4" presStyleCnt="10"/>
      <dgm:spPr/>
      <dgm:t>
        <a:bodyPr/>
        <a:lstStyle/>
        <a:p>
          <a:endParaRPr lang="en-GB"/>
        </a:p>
      </dgm:t>
    </dgm:pt>
    <dgm:pt modelId="{80649C1D-3D77-4034-AB73-9A7B68F5D932}" type="pres">
      <dgm:prSet presAssocID="{FED21BA8-36B2-4F94-BCD9-3D3E6936D6E1}" presName="connTx" presStyleLbl="parChTrans1D2" presStyleIdx="4" presStyleCnt="10"/>
      <dgm:spPr/>
      <dgm:t>
        <a:bodyPr/>
        <a:lstStyle/>
        <a:p>
          <a:endParaRPr lang="en-GB"/>
        </a:p>
      </dgm:t>
    </dgm:pt>
    <dgm:pt modelId="{DD0E872F-0819-4D52-A300-518A6AF2184E}" type="pres">
      <dgm:prSet presAssocID="{9DC9BF45-A519-4301-A77F-F57A47D57D1E}" presName="root2" presStyleCnt="0"/>
      <dgm:spPr/>
    </dgm:pt>
    <dgm:pt modelId="{D183809B-CA28-4D38-A2CB-39422EB5C3B7}" type="pres">
      <dgm:prSet presAssocID="{9DC9BF45-A519-4301-A77F-F57A47D57D1E}" presName="LevelTwoTextNode" presStyleLbl="node2" presStyleIdx="4" presStyleCnt="10">
        <dgm:presLayoutVars>
          <dgm:chPref val="3"/>
        </dgm:presLayoutVars>
      </dgm:prSet>
      <dgm:spPr/>
      <dgm:t>
        <a:bodyPr/>
        <a:lstStyle/>
        <a:p>
          <a:endParaRPr lang="en-GB"/>
        </a:p>
      </dgm:t>
    </dgm:pt>
    <dgm:pt modelId="{C6ABB484-A419-457B-95F6-3EACAF4C7EB1}" type="pres">
      <dgm:prSet presAssocID="{9DC9BF45-A519-4301-A77F-F57A47D57D1E}" presName="level3hierChild" presStyleCnt="0"/>
      <dgm:spPr/>
    </dgm:pt>
    <dgm:pt modelId="{47D0ACAC-4F7B-4C77-8A6C-40ADFACC1C83}" type="pres">
      <dgm:prSet presAssocID="{75E3FA97-8DA2-470C-AC4F-5572EA1B676A}" presName="conn2-1" presStyleLbl="parChTrans1D2" presStyleIdx="5" presStyleCnt="10"/>
      <dgm:spPr/>
      <dgm:t>
        <a:bodyPr/>
        <a:lstStyle/>
        <a:p>
          <a:endParaRPr lang="en-GB"/>
        </a:p>
      </dgm:t>
    </dgm:pt>
    <dgm:pt modelId="{1F305F88-B4D6-4713-8A1C-DD055485D730}" type="pres">
      <dgm:prSet presAssocID="{75E3FA97-8DA2-470C-AC4F-5572EA1B676A}" presName="connTx" presStyleLbl="parChTrans1D2" presStyleIdx="5" presStyleCnt="10"/>
      <dgm:spPr/>
      <dgm:t>
        <a:bodyPr/>
        <a:lstStyle/>
        <a:p>
          <a:endParaRPr lang="en-GB"/>
        </a:p>
      </dgm:t>
    </dgm:pt>
    <dgm:pt modelId="{F075320E-179E-40C5-9421-309792B6782D}" type="pres">
      <dgm:prSet presAssocID="{1D8C613B-F9C0-43F7-8085-BD7EE2779DFB}" presName="root2" presStyleCnt="0"/>
      <dgm:spPr/>
    </dgm:pt>
    <dgm:pt modelId="{871D5417-DE8A-4B3A-921E-0112A788E51F}" type="pres">
      <dgm:prSet presAssocID="{1D8C613B-F9C0-43F7-8085-BD7EE2779DFB}" presName="LevelTwoTextNode" presStyleLbl="node2" presStyleIdx="5" presStyleCnt="10">
        <dgm:presLayoutVars>
          <dgm:chPref val="3"/>
        </dgm:presLayoutVars>
      </dgm:prSet>
      <dgm:spPr/>
      <dgm:t>
        <a:bodyPr/>
        <a:lstStyle/>
        <a:p>
          <a:endParaRPr lang="en-GB"/>
        </a:p>
      </dgm:t>
    </dgm:pt>
    <dgm:pt modelId="{66FDF401-25CB-4D74-9CDC-EA09608B168E}" type="pres">
      <dgm:prSet presAssocID="{1D8C613B-F9C0-43F7-8085-BD7EE2779DFB}" presName="level3hierChild" presStyleCnt="0"/>
      <dgm:spPr/>
    </dgm:pt>
    <dgm:pt modelId="{3D9A5A73-6A5E-4129-8BF4-216D6FF80FD6}" type="pres">
      <dgm:prSet presAssocID="{3B7AE719-3CF0-41D1-9823-9CD9F2F79175}" presName="conn2-1" presStyleLbl="parChTrans1D2" presStyleIdx="6" presStyleCnt="10"/>
      <dgm:spPr/>
      <dgm:t>
        <a:bodyPr/>
        <a:lstStyle/>
        <a:p>
          <a:endParaRPr lang="en-GB"/>
        </a:p>
      </dgm:t>
    </dgm:pt>
    <dgm:pt modelId="{3A4D8A91-FA30-455A-864B-BEBFF1D9AEA9}" type="pres">
      <dgm:prSet presAssocID="{3B7AE719-3CF0-41D1-9823-9CD9F2F79175}" presName="connTx" presStyleLbl="parChTrans1D2" presStyleIdx="6" presStyleCnt="10"/>
      <dgm:spPr/>
      <dgm:t>
        <a:bodyPr/>
        <a:lstStyle/>
        <a:p>
          <a:endParaRPr lang="en-GB"/>
        </a:p>
      </dgm:t>
    </dgm:pt>
    <dgm:pt modelId="{DCDD71F7-D807-4003-AAF9-3D85182D5955}" type="pres">
      <dgm:prSet presAssocID="{19015CE6-6E9F-4094-8138-533FDABB0130}" presName="root2" presStyleCnt="0"/>
      <dgm:spPr/>
    </dgm:pt>
    <dgm:pt modelId="{027FE624-1122-4BD9-8316-D896DAC938B7}" type="pres">
      <dgm:prSet presAssocID="{19015CE6-6E9F-4094-8138-533FDABB0130}" presName="LevelTwoTextNode" presStyleLbl="node2" presStyleIdx="6" presStyleCnt="10">
        <dgm:presLayoutVars>
          <dgm:chPref val="3"/>
        </dgm:presLayoutVars>
      </dgm:prSet>
      <dgm:spPr/>
      <dgm:t>
        <a:bodyPr/>
        <a:lstStyle/>
        <a:p>
          <a:endParaRPr lang="en-GB"/>
        </a:p>
      </dgm:t>
    </dgm:pt>
    <dgm:pt modelId="{91464628-F72C-4E43-BD1B-891FF0369041}" type="pres">
      <dgm:prSet presAssocID="{19015CE6-6E9F-4094-8138-533FDABB0130}" presName="level3hierChild" presStyleCnt="0"/>
      <dgm:spPr/>
    </dgm:pt>
    <dgm:pt modelId="{468C6FC7-83BF-474D-895A-AA1E1784F676}" type="pres">
      <dgm:prSet presAssocID="{DA495E12-7AD2-4E69-A4B9-90A260424595}" presName="conn2-1" presStyleLbl="parChTrans1D2" presStyleIdx="7" presStyleCnt="10"/>
      <dgm:spPr/>
      <dgm:t>
        <a:bodyPr/>
        <a:lstStyle/>
        <a:p>
          <a:endParaRPr lang="en-GB"/>
        </a:p>
      </dgm:t>
    </dgm:pt>
    <dgm:pt modelId="{F32AA5F8-5537-4CD0-81B5-7681C843BC84}" type="pres">
      <dgm:prSet presAssocID="{DA495E12-7AD2-4E69-A4B9-90A260424595}" presName="connTx" presStyleLbl="parChTrans1D2" presStyleIdx="7" presStyleCnt="10"/>
      <dgm:spPr/>
      <dgm:t>
        <a:bodyPr/>
        <a:lstStyle/>
        <a:p>
          <a:endParaRPr lang="en-GB"/>
        </a:p>
      </dgm:t>
    </dgm:pt>
    <dgm:pt modelId="{D455A1FE-539B-4E63-AE1C-E42B66D1F8BC}" type="pres">
      <dgm:prSet presAssocID="{E11FE628-C044-4B52-A427-DDA3D13938DF}" presName="root2" presStyleCnt="0"/>
      <dgm:spPr/>
    </dgm:pt>
    <dgm:pt modelId="{C1805026-10E3-4110-AE1E-91A36704EFF4}" type="pres">
      <dgm:prSet presAssocID="{E11FE628-C044-4B52-A427-DDA3D13938DF}" presName="LevelTwoTextNode" presStyleLbl="node2" presStyleIdx="7" presStyleCnt="10">
        <dgm:presLayoutVars>
          <dgm:chPref val="3"/>
        </dgm:presLayoutVars>
      </dgm:prSet>
      <dgm:spPr/>
      <dgm:t>
        <a:bodyPr/>
        <a:lstStyle/>
        <a:p>
          <a:endParaRPr lang="en-GB"/>
        </a:p>
      </dgm:t>
    </dgm:pt>
    <dgm:pt modelId="{B8524474-5FF1-4A22-BE26-F70D5BC4C883}" type="pres">
      <dgm:prSet presAssocID="{E11FE628-C044-4B52-A427-DDA3D13938DF}" presName="level3hierChild" presStyleCnt="0"/>
      <dgm:spPr/>
    </dgm:pt>
    <dgm:pt modelId="{D992D00D-CF76-4A33-BB1B-9ED7B4F99209}" type="pres">
      <dgm:prSet presAssocID="{707C2082-73A1-46DC-9167-F7D27B20282B}" presName="conn2-1" presStyleLbl="parChTrans1D2" presStyleIdx="8" presStyleCnt="10"/>
      <dgm:spPr/>
      <dgm:t>
        <a:bodyPr/>
        <a:lstStyle/>
        <a:p>
          <a:endParaRPr lang="en-GB"/>
        </a:p>
      </dgm:t>
    </dgm:pt>
    <dgm:pt modelId="{B32E3D40-B5EF-44C1-BC91-D6EA2DBA6894}" type="pres">
      <dgm:prSet presAssocID="{707C2082-73A1-46DC-9167-F7D27B20282B}" presName="connTx" presStyleLbl="parChTrans1D2" presStyleIdx="8" presStyleCnt="10"/>
      <dgm:spPr/>
      <dgm:t>
        <a:bodyPr/>
        <a:lstStyle/>
        <a:p>
          <a:endParaRPr lang="en-GB"/>
        </a:p>
      </dgm:t>
    </dgm:pt>
    <dgm:pt modelId="{FEDB6236-36FF-4E1B-81A0-C8940D24EBE8}" type="pres">
      <dgm:prSet presAssocID="{E1405FA1-147B-4C5F-AC72-0DFC642FA76D}" presName="root2" presStyleCnt="0"/>
      <dgm:spPr/>
    </dgm:pt>
    <dgm:pt modelId="{66B022D9-3300-400C-B365-D44ADA895722}" type="pres">
      <dgm:prSet presAssocID="{E1405FA1-147B-4C5F-AC72-0DFC642FA76D}" presName="LevelTwoTextNode" presStyleLbl="node2" presStyleIdx="8" presStyleCnt="10">
        <dgm:presLayoutVars>
          <dgm:chPref val="3"/>
        </dgm:presLayoutVars>
      </dgm:prSet>
      <dgm:spPr/>
      <dgm:t>
        <a:bodyPr/>
        <a:lstStyle/>
        <a:p>
          <a:endParaRPr lang="en-GB"/>
        </a:p>
      </dgm:t>
    </dgm:pt>
    <dgm:pt modelId="{AE5E8DCD-8C33-4CAF-B0AA-CAA64EE1B7D1}" type="pres">
      <dgm:prSet presAssocID="{E1405FA1-147B-4C5F-AC72-0DFC642FA76D}" presName="level3hierChild" presStyleCnt="0"/>
      <dgm:spPr/>
    </dgm:pt>
    <dgm:pt modelId="{7084B397-C6BF-4AB0-866F-6E58E14C26D2}" type="pres">
      <dgm:prSet presAssocID="{9FABE7BD-65FB-4495-B936-68E57AEDBA62}" presName="conn2-1" presStyleLbl="parChTrans1D2" presStyleIdx="9" presStyleCnt="10"/>
      <dgm:spPr/>
      <dgm:t>
        <a:bodyPr/>
        <a:lstStyle/>
        <a:p>
          <a:endParaRPr lang="en-GB"/>
        </a:p>
      </dgm:t>
    </dgm:pt>
    <dgm:pt modelId="{777B6544-2DF1-4553-8B5A-2787CE554D5B}" type="pres">
      <dgm:prSet presAssocID="{9FABE7BD-65FB-4495-B936-68E57AEDBA62}" presName="connTx" presStyleLbl="parChTrans1D2" presStyleIdx="9" presStyleCnt="10"/>
      <dgm:spPr/>
      <dgm:t>
        <a:bodyPr/>
        <a:lstStyle/>
        <a:p>
          <a:endParaRPr lang="en-GB"/>
        </a:p>
      </dgm:t>
    </dgm:pt>
    <dgm:pt modelId="{EE2319FD-3E10-400E-B7A6-0C7BD9386D8C}" type="pres">
      <dgm:prSet presAssocID="{14B15BBA-C250-47D5-98FF-32D6FB25731A}" presName="root2" presStyleCnt="0"/>
      <dgm:spPr/>
    </dgm:pt>
    <dgm:pt modelId="{A8A3B939-E907-4213-AE34-F960F6220408}" type="pres">
      <dgm:prSet presAssocID="{14B15BBA-C250-47D5-98FF-32D6FB25731A}" presName="LevelTwoTextNode" presStyleLbl="node2" presStyleIdx="9" presStyleCnt="10">
        <dgm:presLayoutVars>
          <dgm:chPref val="3"/>
        </dgm:presLayoutVars>
      </dgm:prSet>
      <dgm:spPr/>
      <dgm:t>
        <a:bodyPr/>
        <a:lstStyle/>
        <a:p>
          <a:endParaRPr lang="en-GB"/>
        </a:p>
      </dgm:t>
    </dgm:pt>
    <dgm:pt modelId="{EFA2A715-CE15-4A5E-8B60-1F81D0300778}" type="pres">
      <dgm:prSet presAssocID="{14B15BBA-C250-47D5-98FF-32D6FB25731A}" presName="level3hierChild" presStyleCnt="0"/>
      <dgm:spPr/>
    </dgm:pt>
  </dgm:ptLst>
  <dgm:cxnLst>
    <dgm:cxn modelId="{65C36DB2-D9BE-4831-8EB0-A1B6473FD35E}" type="presOf" srcId="{707C2082-73A1-46DC-9167-F7D27B20282B}" destId="{D992D00D-CF76-4A33-BB1B-9ED7B4F99209}" srcOrd="0" destOrd="0" presId="urn:microsoft.com/office/officeart/2008/layout/HorizontalMultiLevelHierarchy"/>
    <dgm:cxn modelId="{B381A3A8-9B0A-4E49-A5BB-6374AD9A4375}" type="presOf" srcId="{FE1A1369-1BA5-4E91-BACA-3673670BA725}" destId="{A7F1276A-568D-487B-84D7-D710365C2B94}" srcOrd="1" destOrd="0" presId="urn:microsoft.com/office/officeart/2008/layout/HorizontalMultiLevelHierarchy"/>
    <dgm:cxn modelId="{DBF37468-B14A-48B5-8E09-0296BEE7BAD5}" type="presOf" srcId="{DA495E12-7AD2-4E69-A4B9-90A260424595}" destId="{F32AA5F8-5537-4CD0-81B5-7681C843BC84}" srcOrd="1" destOrd="0" presId="urn:microsoft.com/office/officeart/2008/layout/HorizontalMultiLevelHierarchy"/>
    <dgm:cxn modelId="{E982D65B-AAE8-4DB9-A7FE-5E67575B52F2}" type="presOf" srcId="{1D8C613B-F9C0-43F7-8085-BD7EE2779DFB}" destId="{871D5417-DE8A-4B3A-921E-0112A788E51F}" srcOrd="0" destOrd="0" presId="urn:microsoft.com/office/officeart/2008/layout/HorizontalMultiLevelHierarchy"/>
    <dgm:cxn modelId="{79B2299D-B492-4EE5-8C28-EBD880EF8AA5}" type="presOf" srcId="{FE1A1369-1BA5-4E91-BACA-3673670BA725}" destId="{300D3157-DB9F-4F38-83C6-AB70A787EF87}" srcOrd="0" destOrd="0" presId="urn:microsoft.com/office/officeart/2008/layout/HorizontalMultiLevelHierarchy"/>
    <dgm:cxn modelId="{80D8B2E8-F6E4-4550-93EB-D25A0F2197D4}" srcId="{626272E4-479C-453A-B52F-7D079EA9638F}" destId="{623DB2D2-A652-4474-9648-B424DF131D83}" srcOrd="1" destOrd="0" parTransId="{CF18D382-987B-440E-B502-843AFDB89BD6}" sibTransId="{FFFE0343-CA51-4742-ACF8-8EE22A5644F0}"/>
    <dgm:cxn modelId="{CE18479E-B2C4-4074-A643-8E6AB678800B}" type="presOf" srcId="{75E3FA97-8DA2-470C-AC4F-5572EA1B676A}" destId="{1F305F88-B4D6-4713-8A1C-DD055485D730}" srcOrd="1" destOrd="0" presId="urn:microsoft.com/office/officeart/2008/layout/HorizontalMultiLevelHierarchy"/>
    <dgm:cxn modelId="{C318AAE3-9C88-4D58-86EB-928B0A1462D5}" type="presOf" srcId="{9FABE7BD-65FB-4495-B936-68E57AEDBA62}" destId="{7084B397-C6BF-4AB0-866F-6E58E14C26D2}" srcOrd="0" destOrd="0" presId="urn:microsoft.com/office/officeart/2008/layout/HorizontalMultiLevelHierarchy"/>
    <dgm:cxn modelId="{A7828611-1539-453B-B7B9-D2C49D1A8273}" type="presOf" srcId="{14B15BBA-C250-47D5-98FF-32D6FB25731A}" destId="{A8A3B939-E907-4213-AE34-F960F6220408}" srcOrd="0" destOrd="0" presId="urn:microsoft.com/office/officeart/2008/layout/HorizontalMultiLevelHierarchy"/>
    <dgm:cxn modelId="{FB59F69F-3BDD-4DA6-8F54-F13875F1268D}" type="presOf" srcId="{43632EF3-BD57-4F62-869A-CFFBB92F2AF5}" destId="{D0B9033C-4162-4055-BADB-73BEABA9E34F}" srcOrd="0" destOrd="0" presId="urn:microsoft.com/office/officeart/2008/layout/HorizontalMultiLevelHierarchy"/>
    <dgm:cxn modelId="{7310A843-6E6A-490F-B616-173854F2246E}" type="presOf" srcId="{3B7AE719-3CF0-41D1-9823-9CD9F2F79175}" destId="{3A4D8A91-FA30-455A-864B-BEBFF1D9AEA9}" srcOrd="1" destOrd="0" presId="urn:microsoft.com/office/officeart/2008/layout/HorizontalMultiLevelHierarchy"/>
    <dgm:cxn modelId="{E6EBD951-2F98-4C99-B2FC-FA8CBEFBF6DC}" srcId="{626272E4-479C-453A-B52F-7D079EA9638F}" destId="{43632EF3-BD57-4F62-869A-CFFBB92F2AF5}" srcOrd="3" destOrd="0" parTransId="{7B5AAB6B-08A1-45D8-9FE9-A0214E40F98D}" sibTransId="{B1FD43E8-1491-4B31-9D02-1FE755792039}"/>
    <dgm:cxn modelId="{92507F97-E708-4698-B841-6528028DCE13}" type="presOf" srcId="{9DC9BF45-A519-4301-A77F-F57A47D57D1E}" destId="{D183809B-CA28-4D38-A2CB-39422EB5C3B7}" srcOrd="0" destOrd="0" presId="urn:microsoft.com/office/officeart/2008/layout/HorizontalMultiLevelHierarchy"/>
    <dgm:cxn modelId="{A70C56B6-AF35-4AB3-ABF4-502E69C3BAAE}" type="presOf" srcId="{CF18D382-987B-440E-B502-843AFDB89BD6}" destId="{7D07CC8C-8AA1-463E-8CD3-A1A64F92BFEF}" srcOrd="0" destOrd="0" presId="urn:microsoft.com/office/officeart/2008/layout/HorizontalMultiLevelHierarchy"/>
    <dgm:cxn modelId="{334C6822-A76A-47ED-B42D-D5046778973F}" srcId="{626272E4-479C-453A-B52F-7D079EA9638F}" destId="{E1405FA1-147B-4C5F-AC72-0DFC642FA76D}" srcOrd="8" destOrd="0" parTransId="{707C2082-73A1-46DC-9167-F7D27B20282B}" sibTransId="{74A456BA-234A-4E56-B3C4-2276331E9DB3}"/>
    <dgm:cxn modelId="{94AE0B69-58F8-42BD-8570-297AD3F614EC}" srcId="{626272E4-479C-453A-B52F-7D079EA9638F}" destId="{C62CB28C-6C4B-4BBA-8B80-B0A9FCA50FB6}" srcOrd="0" destOrd="0" parTransId="{FE1A1369-1BA5-4E91-BACA-3673670BA725}" sibTransId="{817EFB25-3CEF-4EC1-A0BF-08C618A85B48}"/>
    <dgm:cxn modelId="{31D3A6AF-1B2F-47CA-A0A4-ADA56F1C7D48}" type="presOf" srcId="{334CA8D0-1550-4C06-9A2A-8DE01A3DE9FE}" destId="{E42A14F2-01BA-4A91-AB58-2FD05B2004EE}" srcOrd="1" destOrd="0" presId="urn:microsoft.com/office/officeart/2008/layout/HorizontalMultiLevelHierarchy"/>
    <dgm:cxn modelId="{49582AF7-AF20-414B-9990-989E6639D8AE}" type="presOf" srcId="{CF18D382-987B-440E-B502-843AFDB89BD6}" destId="{42E0153B-01C6-410C-845A-BB5DC64B1C17}" srcOrd="1" destOrd="0" presId="urn:microsoft.com/office/officeart/2008/layout/HorizontalMultiLevelHierarchy"/>
    <dgm:cxn modelId="{63B623A7-B88D-475B-AC1D-36E619F0F90A}" srcId="{626272E4-479C-453A-B52F-7D079EA9638F}" destId="{9DC9BF45-A519-4301-A77F-F57A47D57D1E}" srcOrd="4" destOrd="0" parTransId="{FED21BA8-36B2-4F94-BCD9-3D3E6936D6E1}" sibTransId="{EC51179B-18B3-44F7-BA73-70FB1BA05B70}"/>
    <dgm:cxn modelId="{A30DAA4C-61D8-4662-92CE-3CD1565BD6DC}" type="presOf" srcId="{DA495E12-7AD2-4E69-A4B9-90A260424595}" destId="{468C6FC7-83BF-474D-895A-AA1E1784F676}" srcOrd="0" destOrd="0" presId="urn:microsoft.com/office/officeart/2008/layout/HorizontalMultiLevelHierarchy"/>
    <dgm:cxn modelId="{7DF36367-B71F-42FF-B777-03A6DF224417}" type="presOf" srcId="{75E3FA97-8DA2-470C-AC4F-5572EA1B676A}" destId="{47D0ACAC-4F7B-4C77-8A6C-40ADFACC1C83}" srcOrd="0" destOrd="0" presId="urn:microsoft.com/office/officeart/2008/layout/HorizontalMultiLevelHierarchy"/>
    <dgm:cxn modelId="{176BB5CE-E4BE-4A87-A68D-D173E4D67543}" srcId="{626272E4-479C-453A-B52F-7D079EA9638F}" destId="{14B15BBA-C250-47D5-98FF-32D6FB25731A}" srcOrd="9" destOrd="0" parTransId="{9FABE7BD-65FB-4495-B936-68E57AEDBA62}" sibTransId="{AEDE9A83-C7BF-4641-8A35-0E94301866A8}"/>
    <dgm:cxn modelId="{8E04183F-7A90-4DA7-93BC-7BB738C29168}" type="presOf" srcId="{9FABE7BD-65FB-4495-B936-68E57AEDBA62}" destId="{777B6544-2DF1-4553-8B5A-2787CE554D5B}" srcOrd="1" destOrd="0" presId="urn:microsoft.com/office/officeart/2008/layout/HorizontalMultiLevelHierarchy"/>
    <dgm:cxn modelId="{6DC613BA-C05A-45C3-A5D3-62298F740177}" type="presOf" srcId="{334CA8D0-1550-4C06-9A2A-8DE01A3DE9FE}" destId="{A3037675-983A-4FF6-B959-620B79340C58}" srcOrd="0" destOrd="0" presId="urn:microsoft.com/office/officeart/2008/layout/HorizontalMultiLevelHierarchy"/>
    <dgm:cxn modelId="{EBA6D8DC-94AC-433E-BB48-AA345BA6D12F}" type="presOf" srcId="{E11FE628-C044-4B52-A427-DDA3D13938DF}" destId="{C1805026-10E3-4110-AE1E-91A36704EFF4}" srcOrd="0" destOrd="0" presId="urn:microsoft.com/office/officeart/2008/layout/HorizontalMultiLevelHierarchy"/>
    <dgm:cxn modelId="{92B1FA43-6978-4836-99A7-B6C42DA39359}" type="presOf" srcId="{B5D45B8E-FD3E-4A25-A767-EAF8CD6C7097}" destId="{7D018AB4-E00A-4B36-8CD7-999F40E0D291}" srcOrd="0" destOrd="0" presId="urn:microsoft.com/office/officeart/2008/layout/HorizontalMultiLevelHierarchy"/>
    <dgm:cxn modelId="{C0343CC1-897B-49E3-82B0-A9CA90F99380}" type="presOf" srcId="{7B5AAB6B-08A1-45D8-9FE9-A0214E40F98D}" destId="{37674311-66EF-4D58-A673-1FBB03ED86C4}" srcOrd="0" destOrd="0" presId="urn:microsoft.com/office/officeart/2008/layout/HorizontalMultiLevelHierarchy"/>
    <dgm:cxn modelId="{8D70D9BC-D6E6-4FC7-B86F-ABD9C6F7B17C}" type="presOf" srcId="{623DB2D2-A652-4474-9648-B424DF131D83}" destId="{386B5893-34D5-4250-8CEE-FBB5936E5BB1}" srcOrd="0" destOrd="0" presId="urn:microsoft.com/office/officeart/2008/layout/HorizontalMultiLevelHierarchy"/>
    <dgm:cxn modelId="{A75FC651-6438-4F09-8430-5D6530B89083}" srcId="{626272E4-479C-453A-B52F-7D079EA9638F}" destId="{E11FE628-C044-4B52-A427-DDA3D13938DF}" srcOrd="7" destOrd="0" parTransId="{DA495E12-7AD2-4E69-A4B9-90A260424595}" sibTransId="{26B83F94-C919-45B4-9750-1E40E81BE594}"/>
    <dgm:cxn modelId="{7588C5BE-C77D-421C-BD3C-6EA5FBFBBD1A}" type="presOf" srcId="{707C2082-73A1-46DC-9167-F7D27B20282B}" destId="{B32E3D40-B5EF-44C1-BC91-D6EA2DBA6894}" srcOrd="1" destOrd="0" presId="urn:microsoft.com/office/officeart/2008/layout/HorizontalMultiLevelHierarchy"/>
    <dgm:cxn modelId="{8ECE33A9-7EC9-4EAC-9D00-788E56FC076D}" type="presOf" srcId="{3B7AE719-3CF0-41D1-9823-9CD9F2F79175}" destId="{3D9A5A73-6A5E-4129-8BF4-216D6FF80FD6}" srcOrd="0" destOrd="0" presId="urn:microsoft.com/office/officeart/2008/layout/HorizontalMultiLevelHierarchy"/>
    <dgm:cxn modelId="{843F9F7C-6D55-49AE-9507-15085D21DB23}" type="presOf" srcId="{FED21BA8-36B2-4F94-BCD9-3D3E6936D6E1}" destId="{6E495B70-9756-4285-AC79-985E90B457DA}" srcOrd="0" destOrd="0" presId="urn:microsoft.com/office/officeart/2008/layout/HorizontalMultiLevelHierarchy"/>
    <dgm:cxn modelId="{F7B97259-9DFA-43AE-8AC3-946966E34460}" type="presOf" srcId="{A97EEA36-1474-4EFF-94E2-10475ADC94F6}" destId="{4307F34C-0EE9-40A2-907A-BEE18C20F577}" srcOrd="0" destOrd="0" presId="urn:microsoft.com/office/officeart/2008/layout/HorizontalMultiLevelHierarchy"/>
    <dgm:cxn modelId="{8FC9CE07-A302-43F7-B605-9E3FA9E7601C}" type="presOf" srcId="{FED21BA8-36B2-4F94-BCD9-3D3E6936D6E1}" destId="{80649C1D-3D77-4034-AB73-9A7B68F5D932}" srcOrd="1" destOrd="0" presId="urn:microsoft.com/office/officeart/2008/layout/HorizontalMultiLevelHierarchy"/>
    <dgm:cxn modelId="{97AA3A2A-11C4-42EB-9642-E05231E74AF9}" type="presOf" srcId="{C62CB28C-6C4B-4BBA-8B80-B0A9FCA50FB6}" destId="{5C39EF2F-8018-4724-8942-2341C6FCC0C5}" srcOrd="0" destOrd="0" presId="urn:microsoft.com/office/officeart/2008/layout/HorizontalMultiLevelHierarchy"/>
    <dgm:cxn modelId="{D5171992-2337-45B2-A84A-C49315654894}" srcId="{A97EEA36-1474-4EFF-94E2-10475ADC94F6}" destId="{626272E4-479C-453A-B52F-7D079EA9638F}" srcOrd="0" destOrd="0" parTransId="{45FE9F92-9A6E-4A9C-86C1-09B14BA0632D}" sibTransId="{6C73AF09-D0B1-4D1D-84DF-6C75E5408968}"/>
    <dgm:cxn modelId="{C6A76AF1-5DD1-46A9-99A8-1A0A75B1F984}" type="presOf" srcId="{19015CE6-6E9F-4094-8138-533FDABB0130}" destId="{027FE624-1122-4BD9-8316-D896DAC938B7}" srcOrd="0" destOrd="0" presId="urn:microsoft.com/office/officeart/2008/layout/HorizontalMultiLevelHierarchy"/>
    <dgm:cxn modelId="{9DF6423D-376B-4EB4-AD05-0958FFB2AE05}" type="presOf" srcId="{626272E4-479C-453A-B52F-7D079EA9638F}" destId="{F08DA6AD-0302-4EE8-A3F4-47F69440EDE6}" srcOrd="0" destOrd="0" presId="urn:microsoft.com/office/officeart/2008/layout/HorizontalMultiLevelHierarchy"/>
    <dgm:cxn modelId="{87386D5F-75C3-4FB7-A64C-8C5B83B283BC}" srcId="{626272E4-479C-453A-B52F-7D079EA9638F}" destId="{B5D45B8E-FD3E-4A25-A767-EAF8CD6C7097}" srcOrd="2" destOrd="0" parTransId="{334CA8D0-1550-4C06-9A2A-8DE01A3DE9FE}" sibTransId="{B43E5FD5-7A4A-46D8-9994-053DE9795BB8}"/>
    <dgm:cxn modelId="{055B4288-767A-4EE5-8687-A2447ABD84C9}" type="presOf" srcId="{E1405FA1-147B-4C5F-AC72-0DFC642FA76D}" destId="{66B022D9-3300-400C-B365-D44ADA895722}" srcOrd="0" destOrd="0" presId="urn:microsoft.com/office/officeart/2008/layout/HorizontalMultiLevelHierarchy"/>
    <dgm:cxn modelId="{A0B35172-2617-4FE0-B702-D6419B1068EE}" type="presOf" srcId="{7B5AAB6B-08A1-45D8-9FE9-A0214E40F98D}" destId="{5D2EB9C5-9620-4379-AAB9-AC3E792E80D6}" srcOrd="1" destOrd="0" presId="urn:microsoft.com/office/officeart/2008/layout/HorizontalMultiLevelHierarchy"/>
    <dgm:cxn modelId="{DB42DD83-E0A0-4562-913D-C976CEC2C5FA}" srcId="{626272E4-479C-453A-B52F-7D079EA9638F}" destId="{19015CE6-6E9F-4094-8138-533FDABB0130}" srcOrd="6" destOrd="0" parTransId="{3B7AE719-3CF0-41D1-9823-9CD9F2F79175}" sibTransId="{2E82659A-E97B-4BAD-A9B4-A73E1F62BC44}"/>
    <dgm:cxn modelId="{960AD34F-B2DF-487B-92F0-ED2FF54B66C6}" srcId="{626272E4-479C-453A-B52F-7D079EA9638F}" destId="{1D8C613B-F9C0-43F7-8085-BD7EE2779DFB}" srcOrd="5" destOrd="0" parTransId="{75E3FA97-8DA2-470C-AC4F-5572EA1B676A}" sibTransId="{2C0552AC-9BB3-4954-BD59-1F051273CF3F}"/>
    <dgm:cxn modelId="{535E2208-71A4-4B32-AA44-48C0D9ED1ED2}" type="presParOf" srcId="{4307F34C-0EE9-40A2-907A-BEE18C20F577}" destId="{926EBAF9-C650-482F-B26D-EE0AF8FCB041}" srcOrd="0" destOrd="0" presId="urn:microsoft.com/office/officeart/2008/layout/HorizontalMultiLevelHierarchy"/>
    <dgm:cxn modelId="{4FE3ED7A-C086-4864-A9D9-6D87A45557F7}" type="presParOf" srcId="{926EBAF9-C650-482F-B26D-EE0AF8FCB041}" destId="{F08DA6AD-0302-4EE8-A3F4-47F69440EDE6}" srcOrd="0" destOrd="0" presId="urn:microsoft.com/office/officeart/2008/layout/HorizontalMultiLevelHierarchy"/>
    <dgm:cxn modelId="{3FE9DF18-BE04-413C-9096-F9DBAE046986}" type="presParOf" srcId="{926EBAF9-C650-482F-B26D-EE0AF8FCB041}" destId="{18459B39-96D6-4FBF-AEB3-96697FFC0584}" srcOrd="1" destOrd="0" presId="urn:microsoft.com/office/officeart/2008/layout/HorizontalMultiLevelHierarchy"/>
    <dgm:cxn modelId="{4D92F158-499A-4CC8-B5B6-FFFCE67FE4B7}" type="presParOf" srcId="{18459B39-96D6-4FBF-AEB3-96697FFC0584}" destId="{300D3157-DB9F-4F38-83C6-AB70A787EF87}" srcOrd="0" destOrd="0" presId="urn:microsoft.com/office/officeart/2008/layout/HorizontalMultiLevelHierarchy"/>
    <dgm:cxn modelId="{BE478E55-6207-4AC7-9B73-5FACF9E9A13D}" type="presParOf" srcId="{300D3157-DB9F-4F38-83C6-AB70A787EF87}" destId="{A7F1276A-568D-487B-84D7-D710365C2B94}" srcOrd="0" destOrd="0" presId="urn:microsoft.com/office/officeart/2008/layout/HorizontalMultiLevelHierarchy"/>
    <dgm:cxn modelId="{445069BF-C6C5-4920-BBA0-0F4F9A5A4C42}" type="presParOf" srcId="{18459B39-96D6-4FBF-AEB3-96697FFC0584}" destId="{69001694-3C81-4CFE-9685-325D061F9F99}" srcOrd="1" destOrd="0" presId="urn:microsoft.com/office/officeart/2008/layout/HorizontalMultiLevelHierarchy"/>
    <dgm:cxn modelId="{6BD2C678-2BD6-4150-9A72-11A7725C5D53}" type="presParOf" srcId="{69001694-3C81-4CFE-9685-325D061F9F99}" destId="{5C39EF2F-8018-4724-8942-2341C6FCC0C5}" srcOrd="0" destOrd="0" presId="urn:microsoft.com/office/officeart/2008/layout/HorizontalMultiLevelHierarchy"/>
    <dgm:cxn modelId="{7CF893CF-EFC0-4989-92DD-AC6E9EE5966E}" type="presParOf" srcId="{69001694-3C81-4CFE-9685-325D061F9F99}" destId="{29B9D158-C8D0-46BC-A3D7-35207BB20185}" srcOrd="1" destOrd="0" presId="urn:microsoft.com/office/officeart/2008/layout/HorizontalMultiLevelHierarchy"/>
    <dgm:cxn modelId="{31AEE2E4-3F29-4B7A-ADF7-D4CDEC85DDAA}" type="presParOf" srcId="{18459B39-96D6-4FBF-AEB3-96697FFC0584}" destId="{7D07CC8C-8AA1-463E-8CD3-A1A64F92BFEF}" srcOrd="2" destOrd="0" presId="urn:microsoft.com/office/officeart/2008/layout/HorizontalMultiLevelHierarchy"/>
    <dgm:cxn modelId="{13471F6B-7F1D-4A93-9AAA-B5B9EC84988D}" type="presParOf" srcId="{7D07CC8C-8AA1-463E-8CD3-A1A64F92BFEF}" destId="{42E0153B-01C6-410C-845A-BB5DC64B1C17}" srcOrd="0" destOrd="0" presId="urn:microsoft.com/office/officeart/2008/layout/HorizontalMultiLevelHierarchy"/>
    <dgm:cxn modelId="{BB02C90F-460F-415D-A20B-53B81E2BBFE0}" type="presParOf" srcId="{18459B39-96D6-4FBF-AEB3-96697FFC0584}" destId="{2192F4CB-825A-4FC7-8525-9175809DD9AE}" srcOrd="3" destOrd="0" presId="urn:microsoft.com/office/officeart/2008/layout/HorizontalMultiLevelHierarchy"/>
    <dgm:cxn modelId="{A6A8D2E6-1735-4232-8A57-73FF9AD5545F}" type="presParOf" srcId="{2192F4CB-825A-4FC7-8525-9175809DD9AE}" destId="{386B5893-34D5-4250-8CEE-FBB5936E5BB1}" srcOrd="0" destOrd="0" presId="urn:microsoft.com/office/officeart/2008/layout/HorizontalMultiLevelHierarchy"/>
    <dgm:cxn modelId="{D23BE130-0D22-4B43-80A7-26AE5D354FD1}" type="presParOf" srcId="{2192F4CB-825A-4FC7-8525-9175809DD9AE}" destId="{7F5E429A-CABA-4E82-93F9-677357840EC8}" srcOrd="1" destOrd="0" presId="urn:microsoft.com/office/officeart/2008/layout/HorizontalMultiLevelHierarchy"/>
    <dgm:cxn modelId="{51B285E3-C7F2-4195-A61E-38300D0FE71A}" type="presParOf" srcId="{18459B39-96D6-4FBF-AEB3-96697FFC0584}" destId="{A3037675-983A-4FF6-B959-620B79340C58}" srcOrd="4" destOrd="0" presId="urn:microsoft.com/office/officeart/2008/layout/HorizontalMultiLevelHierarchy"/>
    <dgm:cxn modelId="{9186E91A-444E-4021-9B23-A224CA50351D}" type="presParOf" srcId="{A3037675-983A-4FF6-B959-620B79340C58}" destId="{E42A14F2-01BA-4A91-AB58-2FD05B2004EE}" srcOrd="0" destOrd="0" presId="urn:microsoft.com/office/officeart/2008/layout/HorizontalMultiLevelHierarchy"/>
    <dgm:cxn modelId="{EC212B65-AE42-4325-AD36-4B3D62F37D34}" type="presParOf" srcId="{18459B39-96D6-4FBF-AEB3-96697FFC0584}" destId="{D5DE92B6-21B6-4C83-BD1A-2F02F0E5657C}" srcOrd="5" destOrd="0" presId="urn:microsoft.com/office/officeart/2008/layout/HorizontalMultiLevelHierarchy"/>
    <dgm:cxn modelId="{274DB2FE-044D-45F7-BD45-7B1D1BB2E7EA}" type="presParOf" srcId="{D5DE92B6-21B6-4C83-BD1A-2F02F0E5657C}" destId="{7D018AB4-E00A-4B36-8CD7-999F40E0D291}" srcOrd="0" destOrd="0" presId="urn:microsoft.com/office/officeart/2008/layout/HorizontalMultiLevelHierarchy"/>
    <dgm:cxn modelId="{D49E3690-BF4D-425B-8C7B-57BCF38F731D}" type="presParOf" srcId="{D5DE92B6-21B6-4C83-BD1A-2F02F0E5657C}" destId="{7DC8ACFF-8F8F-4A78-976C-B0BD299B052C}" srcOrd="1" destOrd="0" presId="urn:microsoft.com/office/officeart/2008/layout/HorizontalMultiLevelHierarchy"/>
    <dgm:cxn modelId="{BB9F2F60-7FB9-4163-AA7F-F774B2C8C492}" type="presParOf" srcId="{18459B39-96D6-4FBF-AEB3-96697FFC0584}" destId="{37674311-66EF-4D58-A673-1FBB03ED86C4}" srcOrd="6" destOrd="0" presId="urn:microsoft.com/office/officeart/2008/layout/HorizontalMultiLevelHierarchy"/>
    <dgm:cxn modelId="{BFE71E04-414B-4036-93A1-CF489EC3489D}" type="presParOf" srcId="{37674311-66EF-4D58-A673-1FBB03ED86C4}" destId="{5D2EB9C5-9620-4379-AAB9-AC3E792E80D6}" srcOrd="0" destOrd="0" presId="urn:microsoft.com/office/officeart/2008/layout/HorizontalMultiLevelHierarchy"/>
    <dgm:cxn modelId="{6299A452-BFAB-4FEE-B4FB-84DD89A3D6EE}" type="presParOf" srcId="{18459B39-96D6-4FBF-AEB3-96697FFC0584}" destId="{F531CF0F-8C99-4FA1-BF98-7E3B24C4A53C}" srcOrd="7" destOrd="0" presId="urn:microsoft.com/office/officeart/2008/layout/HorizontalMultiLevelHierarchy"/>
    <dgm:cxn modelId="{1133A9F8-DFF6-4684-9129-47562D54BAE8}" type="presParOf" srcId="{F531CF0F-8C99-4FA1-BF98-7E3B24C4A53C}" destId="{D0B9033C-4162-4055-BADB-73BEABA9E34F}" srcOrd="0" destOrd="0" presId="urn:microsoft.com/office/officeart/2008/layout/HorizontalMultiLevelHierarchy"/>
    <dgm:cxn modelId="{6D2AFB78-F136-4C6D-9829-3BE58868434F}" type="presParOf" srcId="{F531CF0F-8C99-4FA1-BF98-7E3B24C4A53C}" destId="{0D115524-DC9D-464A-AC89-6545472B5891}" srcOrd="1" destOrd="0" presId="urn:microsoft.com/office/officeart/2008/layout/HorizontalMultiLevelHierarchy"/>
    <dgm:cxn modelId="{7F4D9996-1FCE-4C3D-B187-419FC8AC3025}" type="presParOf" srcId="{18459B39-96D6-4FBF-AEB3-96697FFC0584}" destId="{6E495B70-9756-4285-AC79-985E90B457DA}" srcOrd="8" destOrd="0" presId="urn:microsoft.com/office/officeart/2008/layout/HorizontalMultiLevelHierarchy"/>
    <dgm:cxn modelId="{115F220A-89B5-4B8C-918F-CB1D461E81C0}" type="presParOf" srcId="{6E495B70-9756-4285-AC79-985E90B457DA}" destId="{80649C1D-3D77-4034-AB73-9A7B68F5D932}" srcOrd="0" destOrd="0" presId="urn:microsoft.com/office/officeart/2008/layout/HorizontalMultiLevelHierarchy"/>
    <dgm:cxn modelId="{022E32A5-79B3-4857-B00C-918330E9BF18}" type="presParOf" srcId="{18459B39-96D6-4FBF-AEB3-96697FFC0584}" destId="{DD0E872F-0819-4D52-A300-518A6AF2184E}" srcOrd="9" destOrd="0" presId="urn:microsoft.com/office/officeart/2008/layout/HorizontalMultiLevelHierarchy"/>
    <dgm:cxn modelId="{EA60817C-0C07-4BB4-98F1-B0A311011A42}" type="presParOf" srcId="{DD0E872F-0819-4D52-A300-518A6AF2184E}" destId="{D183809B-CA28-4D38-A2CB-39422EB5C3B7}" srcOrd="0" destOrd="0" presId="urn:microsoft.com/office/officeart/2008/layout/HorizontalMultiLevelHierarchy"/>
    <dgm:cxn modelId="{6E91003A-8924-4DE8-A210-4D3217811E99}" type="presParOf" srcId="{DD0E872F-0819-4D52-A300-518A6AF2184E}" destId="{C6ABB484-A419-457B-95F6-3EACAF4C7EB1}" srcOrd="1" destOrd="0" presId="urn:microsoft.com/office/officeart/2008/layout/HorizontalMultiLevelHierarchy"/>
    <dgm:cxn modelId="{929B90BD-E013-48C5-9F46-9B21E92A67B5}" type="presParOf" srcId="{18459B39-96D6-4FBF-AEB3-96697FFC0584}" destId="{47D0ACAC-4F7B-4C77-8A6C-40ADFACC1C83}" srcOrd="10" destOrd="0" presId="urn:microsoft.com/office/officeart/2008/layout/HorizontalMultiLevelHierarchy"/>
    <dgm:cxn modelId="{CB24173C-B54B-4B30-9723-ED45F457C8D7}" type="presParOf" srcId="{47D0ACAC-4F7B-4C77-8A6C-40ADFACC1C83}" destId="{1F305F88-B4D6-4713-8A1C-DD055485D730}" srcOrd="0" destOrd="0" presId="urn:microsoft.com/office/officeart/2008/layout/HorizontalMultiLevelHierarchy"/>
    <dgm:cxn modelId="{6D29BF02-E4FB-4571-8611-E6CD9A81F048}" type="presParOf" srcId="{18459B39-96D6-4FBF-AEB3-96697FFC0584}" destId="{F075320E-179E-40C5-9421-309792B6782D}" srcOrd="11" destOrd="0" presId="urn:microsoft.com/office/officeart/2008/layout/HorizontalMultiLevelHierarchy"/>
    <dgm:cxn modelId="{1899A9F5-C8C3-44E6-B53C-83F5E8E0B9FB}" type="presParOf" srcId="{F075320E-179E-40C5-9421-309792B6782D}" destId="{871D5417-DE8A-4B3A-921E-0112A788E51F}" srcOrd="0" destOrd="0" presId="urn:microsoft.com/office/officeart/2008/layout/HorizontalMultiLevelHierarchy"/>
    <dgm:cxn modelId="{8C8A192C-5E5D-45B7-B61A-0829913D07C8}" type="presParOf" srcId="{F075320E-179E-40C5-9421-309792B6782D}" destId="{66FDF401-25CB-4D74-9CDC-EA09608B168E}" srcOrd="1" destOrd="0" presId="urn:microsoft.com/office/officeart/2008/layout/HorizontalMultiLevelHierarchy"/>
    <dgm:cxn modelId="{E411DC67-F4B2-4C4B-88A7-9ED276295F6C}" type="presParOf" srcId="{18459B39-96D6-4FBF-AEB3-96697FFC0584}" destId="{3D9A5A73-6A5E-4129-8BF4-216D6FF80FD6}" srcOrd="12" destOrd="0" presId="urn:microsoft.com/office/officeart/2008/layout/HorizontalMultiLevelHierarchy"/>
    <dgm:cxn modelId="{AF5186E2-8B12-48F9-B8DA-7805E140988F}" type="presParOf" srcId="{3D9A5A73-6A5E-4129-8BF4-216D6FF80FD6}" destId="{3A4D8A91-FA30-455A-864B-BEBFF1D9AEA9}" srcOrd="0" destOrd="0" presId="urn:microsoft.com/office/officeart/2008/layout/HorizontalMultiLevelHierarchy"/>
    <dgm:cxn modelId="{2135E035-3A61-4B5C-A4F5-5EB61E889706}" type="presParOf" srcId="{18459B39-96D6-4FBF-AEB3-96697FFC0584}" destId="{DCDD71F7-D807-4003-AAF9-3D85182D5955}" srcOrd="13" destOrd="0" presId="urn:microsoft.com/office/officeart/2008/layout/HorizontalMultiLevelHierarchy"/>
    <dgm:cxn modelId="{E52D758B-2FF7-453C-A188-0F063230500C}" type="presParOf" srcId="{DCDD71F7-D807-4003-AAF9-3D85182D5955}" destId="{027FE624-1122-4BD9-8316-D896DAC938B7}" srcOrd="0" destOrd="0" presId="urn:microsoft.com/office/officeart/2008/layout/HorizontalMultiLevelHierarchy"/>
    <dgm:cxn modelId="{F93807ED-B9CF-4112-9354-AB102CF5BDBB}" type="presParOf" srcId="{DCDD71F7-D807-4003-AAF9-3D85182D5955}" destId="{91464628-F72C-4E43-BD1B-891FF0369041}" srcOrd="1" destOrd="0" presId="urn:microsoft.com/office/officeart/2008/layout/HorizontalMultiLevelHierarchy"/>
    <dgm:cxn modelId="{904E857C-D9D4-4692-8AB1-C8868619D627}" type="presParOf" srcId="{18459B39-96D6-4FBF-AEB3-96697FFC0584}" destId="{468C6FC7-83BF-474D-895A-AA1E1784F676}" srcOrd="14" destOrd="0" presId="urn:microsoft.com/office/officeart/2008/layout/HorizontalMultiLevelHierarchy"/>
    <dgm:cxn modelId="{559C8C77-D1A7-43E4-B4C6-CC68DFA26756}" type="presParOf" srcId="{468C6FC7-83BF-474D-895A-AA1E1784F676}" destId="{F32AA5F8-5537-4CD0-81B5-7681C843BC84}" srcOrd="0" destOrd="0" presId="urn:microsoft.com/office/officeart/2008/layout/HorizontalMultiLevelHierarchy"/>
    <dgm:cxn modelId="{3B5333EA-4037-48E9-B7C8-715721819A1D}" type="presParOf" srcId="{18459B39-96D6-4FBF-AEB3-96697FFC0584}" destId="{D455A1FE-539B-4E63-AE1C-E42B66D1F8BC}" srcOrd="15" destOrd="0" presId="urn:microsoft.com/office/officeart/2008/layout/HorizontalMultiLevelHierarchy"/>
    <dgm:cxn modelId="{2837B16F-2CEF-474B-9735-25FCF5689DAF}" type="presParOf" srcId="{D455A1FE-539B-4E63-AE1C-E42B66D1F8BC}" destId="{C1805026-10E3-4110-AE1E-91A36704EFF4}" srcOrd="0" destOrd="0" presId="urn:microsoft.com/office/officeart/2008/layout/HorizontalMultiLevelHierarchy"/>
    <dgm:cxn modelId="{B9A3CDE2-30CD-4271-A9EF-6571E9D66B97}" type="presParOf" srcId="{D455A1FE-539B-4E63-AE1C-E42B66D1F8BC}" destId="{B8524474-5FF1-4A22-BE26-F70D5BC4C883}" srcOrd="1" destOrd="0" presId="urn:microsoft.com/office/officeart/2008/layout/HorizontalMultiLevelHierarchy"/>
    <dgm:cxn modelId="{FD858706-F82F-4256-8202-06957736DA82}" type="presParOf" srcId="{18459B39-96D6-4FBF-AEB3-96697FFC0584}" destId="{D992D00D-CF76-4A33-BB1B-9ED7B4F99209}" srcOrd="16" destOrd="0" presId="urn:microsoft.com/office/officeart/2008/layout/HorizontalMultiLevelHierarchy"/>
    <dgm:cxn modelId="{06E61D47-6BF9-40CF-84C4-BB4EEF719E9B}" type="presParOf" srcId="{D992D00D-CF76-4A33-BB1B-9ED7B4F99209}" destId="{B32E3D40-B5EF-44C1-BC91-D6EA2DBA6894}" srcOrd="0" destOrd="0" presId="urn:microsoft.com/office/officeart/2008/layout/HorizontalMultiLevelHierarchy"/>
    <dgm:cxn modelId="{34A935FE-EE1F-438A-B271-31E98FAA0A0F}" type="presParOf" srcId="{18459B39-96D6-4FBF-AEB3-96697FFC0584}" destId="{FEDB6236-36FF-4E1B-81A0-C8940D24EBE8}" srcOrd="17" destOrd="0" presId="urn:microsoft.com/office/officeart/2008/layout/HorizontalMultiLevelHierarchy"/>
    <dgm:cxn modelId="{780AB568-0610-4931-B8EB-5A9B5CF9EA2E}" type="presParOf" srcId="{FEDB6236-36FF-4E1B-81A0-C8940D24EBE8}" destId="{66B022D9-3300-400C-B365-D44ADA895722}" srcOrd="0" destOrd="0" presId="urn:microsoft.com/office/officeart/2008/layout/HorizontalMultiLevelHierarchy"/>
    <dgm:cxn modelId="{D25747B8-BDCF-4708-9578-B44493051C72}" type="presParOf" srcId="{FEDB6236-36FF-4E1B-81A0-C8940D24EBE8}" destId="{AE5E8DCD-8C33-4CAF-B0AA-CAA64EE1B7D1}" srcOrd="1" destOrd="0" presId="urn:microsoft.com/office/officeart/2008/layout/HorizontalMultiLevelHierarchy"/>
    <dgm:cxn modelId="{F2E84D68-416A-43AF-8536-ACC9AA709577}" type="presParOf" srcId="{18459B39-96D6-4FBF-AEB3-96697FFC0584}" destId="{7084B397-C6BF-4AB0-866F-6E58E14C26D2}" srcOrd="18" destOrd="0" presId="urn:microsoft.com/office/officeart/2008/layout/HorizontalMultiLevelHierarchy"/>
    <dgm:cxn modelId="{3ADBB124-479C-4777-BCB7-80990A71FCBC}" type="presParOf" srcId="{7084B397-C6BF-4AB0-866F-6E58E14C26D2}" destId="{777B6544-2DF1-4553-8B5A-2787CE554D5B}" srcOrd="0" destOrd="0" presId="urn:microsoft.com/office/officeart/2008/layout/HorizontalMultiLevelHierarchy"/>
    <dgm:cxn modelId="{1FE2D9EA-0A79-4CD6-A378-A337621D5F9B}" type="presParOf" srcId="{18459B39-96D6-4FBF-AEB3-96697FFC0584}" destId="{EE2319FD-3E10-400E-B7A6-0C7BD9386D8C}" srcOrd="19" destOrd="0" presId="urn:microsoft.com/office/officeart/2008/layout/HorizontalMultiLevelHierarchy"/>
    <dgm:cxn modelId="{1E5A68B2-85E6-42A8-B415-106FA3D23684}" type="presParOf" srcId="{EE2319FD-3E10-400E-B7A6-0C7BD9386D8C}" destId="{A8A3B939-E907-4213-AE34-F960F6220408}" srcOrd="0" destOrd="0" presId="urn:microsoft.com/office/officeart/2008/layout/HorizontalMultiLevelHierarchy"/>
    <dgm:cxn modelId="{7F015406-B997-48E4-817C-85548BE50ED7}" type="presParOf" srcId="{EE2319FD-3E10-400E-B7A6-0C7BD9386D8C}" destId="{EFA2A715-CE15-4A5E-8B60-1F81D0300778}" srcOrd="1" destOrd="0" presId="urn:microsoft.com/office/officeart/2008/layout/HorizontalMultiLevelHierarchy"/>
  </dgm:cxnLst>
  <dgm:bg>
    <a:noFill/>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3625A0-3347-4934-A9E2-A19AC0C487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3901EAB-0ED0-493F-9F1B-B4B31C53510A}">
      <dgm:prSet custT="1"/>
      <dgm:spPr>
        <a:solidFill>
          <a:srgbClr val="4D738A"/>
        </a:solidFill>
      </dgm:spPr>
      <dgm:t>
        <a:bodyPr/>
        <a:lstStyle/>
        <a:p>
          <a:pPr rtl="0"/>
          <a:r>
            <a:rPr lang="en-GB" sz="2200" dirty="0" smtClean="0"/>
            <a:t>High-scoring</a:t>
          </a:r>
          <a:endParaRPr lang="en-GB" sz="2200" dirty="0"/>
        </a:p>
      </dgm:t>
    </dgm:pt>
    <dgm:pt modelId="{ED8B1BE6-4261-46B4-A6D2-69D344BB41AD}" type="parTrans" cxnId="{255BCD50-FB90-4441-8BA2-6669CC23DF73}">
      <dgm:prSet/>
      <dgm:spPr/>
      <dgm:t>
        <a:bodyPr/>
        <a:lstStyle/>
        <a:p>
          <a:endParaRPr lang="en-GB"/>
        </a:p>
      </dgm:t>
    </dgm:pt>
    <dgm:pt modelId="{08E95421-CC47-489B-B440-A5BEC506BBDA}" type="sibTrans" cxnId="{255BCD50-FB90-4441-8BA2-6669CC23DF73}">
      <dgm:prSet/>
      <dgm:spPr/>
      <dgm:t>
        <a:bodyPr/>
        <a:lstStyle/>
        <a:p>
          <a:endParaRPr lang="en-GB"/>
        </a:p>
      </dgm:t>
    </dgm:pt>
    <dgm:pt modelId="{8127963A-59E6-46C7-91E3-61D2ACA38AEA}">
      <dgm:prSet custT="1"/>
      <dgm:spPr>
        <a:solidFill>
          <a:srgbClr val="D8E2EE">
            <a:alpha val="90000"/>
          </a:srgbClr>
        </a:solidFill>
      </dgm:spPr>
      <dgm:t>
        <a:bodyPr/>
        <a:lstStyle/>
        <a:p>
          <a:pPr rtl="0"/>
          <a:r>
            <a:rPr lang="en-GB" sz="2200" dirty="0" smtClean="0">
              <a:solidFill>
                <a:srgbClr val="4D738A"/>
              </a:solidFill>
            </a:rPr>
            <a:t>Clear and compelling narrative</a:t>
          </a:r>
          <a:endParaRPr lang="en-GB" sz="2200" dirty="0">
            <a:solidFill>
              <a:srgbClr val="4D738A"/>
            </a:solidFill>
          </a:endParaRPr>
        </a:p>
      </dgm:t>
    </dgm:pt>
    <dgm:pt modelId="{CCD53954-6AE0-4987-A7AA-278463722A81}" type="parTrans" cxnId="{01DE74F2-4F4E-47F4-B3BE-3B64A0017E86}">
      <dgm:prSet/>
      <dgm:spPr/>
      <dgm:t>
        <a:bodyPr/>
        <a:lstStyle/>
        <a:p>
          <a:endParaRPr lang="en-GB"/>
        </a:p>
      </dgm:t>
    </dgm:pt>
    <dgm:pt modelId="{060CDF80-E4E7-4F8E-BCD2-162DCE11F5CF}" type="sibTrans" cxnId="{01DE74F2-4F4E-47F4-B3BE-3B64A0017E86}">
      <dgm:prSet/>
      <dgm:spPr/>
      <dgm:t>
        <a:bodyPr/>
        <a:lstStyle/>
        <a:p>
          <a:endParaRPr lang="en-GB"/>
        </a:p>
      </dgm:t>
    </dgm:pt>
    <dgm:pt modelId="{7E589476-47F4-45E1-BBF9-97C25A7DFCE6}">
      <dgm:prSet custT="1"/>
      <dgm:spPr>
        <a:solidFill>
          <a:srgbClr val="4D738A"/>
        </a:solidFill>
      </dgm:spPr>
      <dgm:t>
        <a:bodyPr/>
        <a:lstStyle/>
        <a:p>
          <a:pPr rtl="0"/>
          <a:r>
            <a:rPr lang="en-GB" sz="2200" dirty="0" smtClean="0"/>
            <a:t>Low-scoring</a:t>
          </a:r>
          <a:endParaRPr lang="en-GB" sz="2200" dirty="0"/>
        </a:p>
      </dgm:t>
    </dgm:pt>
    <dgm:pt modelId="{0D3693D2-85BA-47EE-8CA3-01DD679AD301}" type="parTrans" cxnId="{CFF07BCA-D518-44EC-BB8F-28C020742A34}">
      <dgm:prSet/>
      <dgm:spPr/>
      <dgm:t>
        <a:bodyPr/>
        <a:lstStyle/>
        <a:p>
          <a:endParaRPr lang="en-GB"/>
        </a:p>
      </dgm:t>
    </dgm:pt>
    <dgm:pt modelId="{5956E81E-C261-4BC9-8901-FDDA51CA18DC}" type="sibTrans" cxnId="{CFF07BCA-D518-44EC-BB8F-28C020742A34}">
      <dgm:prSet/>
      <dgm:spPr/>
      <dgm:t>
        <a:bodyPr/>
        <a:lstStyle/>
        <a:p>
          <a:endParaRPr lang="en-GB"/>
        </a:p>
      </dgm:t>
    </dgm:pt>
    <dgm:pt modelId="{2346B6EE-A112-46B4-88E2-F18F77F96C2F}">
      <dgm:prSet custT="1"/>
      <dgm:spPr>
        <a:solidFill>
          <a:srgbClr val="D8E2EE">
            <a:alpha val="90000"/>
          </a:srgbClr>
        </a:solidFill>
      </dgm:spPr>
      <dgm:t>
        <a:bodyPr/>
        <a:lstStyle/>
        <a:p>
          <a:pPr rtl="0"/>
          <a:r>
            <a:rPr lang="en-GB" sz="2200" dirty="0" smtClean="0">
              <a:solidFill>
                <a:srgbClr val="4D738A"/>
              </a:solidFill>
            </a:rPr>
            <a:t>Lack of objective evidence</a:t>
          </a:r>
          <a:endParaRPr lang="en-GB" sz="2200" dirty="0">
            <a:solidFill>
              <a:srgbClr val="4D738A"/>
            </a:solidFill>
          </a:endParaRPr>
        </a:p>
      </dgm:t>
    </dgm:pt>
    <dgm:pt modelId="{C2B65CC6-5589-4FE3-9DAA-B7164AF3BB6E}" type="parTrans" cxnId="{86F6CDCC-1585-4D1A-8DDF-9680FC0ED534}">
      <dgm:prSet/>
      <dgm:spPr/>
      <dgm:t>
        <a:bodyPr/>
        <a:lstStyle/>
        <a:p>
          <a:endParaRPr lang="en-GB"/>
        </a:p>
      </dgm:t>
    </dgm:pt>
    <dgm:pt modelId="{93FC6A50-4837-4D53-8933-A7F16C9BFE6F}" type="sibTrans" cxnId="{86F6CDCC-1585-4D1A-8DDF-9680FC0ED534}">
      <dgm:prSet/>
      <dgm:spPr/>
      <dgm:t>
        <a:bodyPr/>
        <a:lstStyle/>
        <a:p>
          <a:endParaRPr lang="en-GB"/>
        </a:p>
      </dgm:t>
    </dgm:pt>
    <dgm:pt modelId="{675FA3BC-A77B-4AC6-A9B3-4E42B065A119}">
      <dgm:prSet custT="1"/>
      <dgm:spPr>
        <a:solidFill>
          <a:srgbClr val="D8E2EE">
            <a:alpha val="90000"/>
          </a:srgbClr>
        </a:solidFill>
      </dgm:spPr>
      <dgm:t>
        <a:bodyPr/>
        <a:lstStyle/>
        <a:p>
          <a:pPr rtl="0"/>
          <a:r>
            <a:rPr lang="en-GB" sz="2200" dirty="0" smtClean="0">
              <a:solidFill>
                <a:srgbClr val="4D738A"/>
              </a:solidFill>
            </a:rPr>
            <a:t>Verifiable evidence of reach and significance</a:t>
          </a:r>
          <a:endParaRPr lang="en-GB" sz="2200" dirty="0">
            <a:solidFill>
              <a:srgbClr val="4D738A"/>
            </a:solidFill>
          </a:endParaRPr>
        </a:p>
      </dgm:t>
    </dgm:pt>
    <dgm:pt modelId="{7454B090-70CC-4172-A005-C4E48A6FE552}" type="parTrans" cxnId="{A2F625EA-DCAD-4B3D-9244-EFE4C1767A63}">
      <dgm:prSet/>
      <dgm:spPr/>
      <dgm:t>
        <a:bodyPr/>
        <a:lstStyle/>
        <a:p>
          <a:endParaRPr lang="en-GB"/>
        </a:p>
      </dgm:t>
    </dgm:pt>
    <dgm:pt modelId="{2955142A-FAD4-43B1-BFAF-5689C4C3E4AF}" type="sibTrans" cxnId="{A2F625EA-DCAD-4B3D-9244-EFE4C1767A63}">
      <dgm:prSet/>
      <dgm:spPr/>
      <dgm:t>
        <a:bodyPr/>
        <a:lstStyle/>
        <a:p>
          <a:endParaRPr lang="en-GB"/>
        </a:p>
      </dgm:t>
    </dgm:pt>
    <dgm:pt modelId="{BF31EFD7-5C6A-47B9-B35A-F6E3A3FEC9F1}">
      <dgm:prSet custT="1"/>
      <dgm:spPr>
        <a:solidFill>
          <a:srgbClr val="D8E2EE">
            <a:alpha val="90000"/>
          </a:srgbClr>
        </a:solidFill>
      </dgm:spPr>
      <dgm:t>
        <a:bodyPr/>
        <a:lstStyle/>
        <a:p>
          <a:pPr rtl="0"/>
          <a:r>
            <a:rPr lang="en-GB" sz="2200" dirty="0" smtClean="0">
              <a:solidFill>
                <a:srgbClr val="4D738A"/>
              </a:solidFill>
            </a:rPr>
            <a:t>Evidence of unit’s contribution to research</a:t>
          </a:r>
          <a:endParaRPr lang="en-GB" sz="2200" dirty="0">
            <a:solidFill>
              <a:srgbClr val="4D738A"/>
            </a:solidFill>
          </a:endParaRPr>
        </a:p>
      </dgm:t>
    </dgm:pt>
    <dgm:pt modelId="{935B2D60-6E9D-42F8-8F79-0D15DBFDDDED}" type="parTrans" cxnId="{92AC9C9E-9D74-4212-9A3B-0949659F841F}">
      <dgm:prSet/>
      <dgm:spPr/>
      <dgm:t>
        <a:bodyPr/>
        <a:lstStyle/>
        <a:p>
          <a:endParaRPr lang="en-GB"/>
        </a:p>
      </dgm:t>
    </dgm:pt>
    <dgm:pt modelId="{8CC96535-E8ED-4699-BD18-E6F002CC7ADC}" type="sibTrans" cxnId="{92AC9C9E-9D74-4212-9A3B-0949659F841F}">
      <dgm:prSet/>
      <dgm:spPr/>
      <dgm:t>
        <a:bodyPr/>
        <a:lstStyle/>
        <a:p>
          <a:endParaRPr lang="en-GB"/>
        </a:p>
      </dgm:t>
    </dgm:pt>
    <dgm:pt modelId="{60E41389-7D66-431F-96D1-963BCB6BC0B7}">
      <dgm:prSet custT="1"/>
      <dgm:spPr>
        <a:solidFill>
          <a:srgbClr val="D8E2EE">
            <a:alpha val="90000"/>
          </a:srgbClr>
        </a:solidFill>
      </dgm:spPr>
      <dgm:t>
        <a:bodyPr/>
        <a:lstStyle/>
        <a:p>
          <a:pPr rtl="0"/>
          <a:r>
            <a:rPr lang="en-GB" sz="2200" dirty="0" smtClean="0">
              <a:solidFill>
                <a:srgbClr val="4D738A"/>
              </a:solidFill>
            </a:rPr>
            <a:t>Superficial impacts</a:t>
          </a:r>
          <a:endParaRPr lang="en-GB" sz="2200" dirty="0">
            <a:solidFill>
              <a:srgbClr val="4D738A"/>
            </a:solidFill>
          </a:endParaRPr>
        </a:p>
      </dgm:t>
    </dgm:pt>
    <dgm:pt modelId="{4DDBF9ED-7EDF-4A24-9519-3713DD8623C3}" type="parTrans" cxnId="{3CD5465B-7B49-42BB-8B1F-25DCC12B1BE1}">
      <dgm:prSet/>
      <dgm:spPr/>
      <dgm:t>
        <a:bodyPr/>
        <a:lstStyle/>
        <a:p>
          <a:endParaRPr lang="en-GB"/>
        </a:p>
      </dgm:t>
    </dgm:pt>
    <dgm:pt modelId="{5E5A584B-F232-43F9-9151-33B60B837E82}" type="sibTrans" cxnId="{3CD5465B-7B49-42BB-8B1F-25DCC12B1BE1}">
      <dgm:prSet/>
      <dgm:spPr/>
      <dgm:t>
        <a:bodyPr/>
        <a:lstStyle/>
        <a:p>
          <a:endParaRPr lang="en-GB"/>
        </a:p>
      </dgm:t>
    </dgm:pt>
    <dgm:pt modelId="{38ED2E26-41FD-4FC8-BD9B-EE11ADF79916}">
      <dgm:prSet custT="1"/>
      <dgm:spPr>
        <a:solidFill>
          <a:srgbClr val="D8E2EE">
            <a:alpha val="90000"/>
          </a:srgbClr>
        </a:solidFill>
      </dgm:spPr>
      <dgm:t>
        <a:bodyPr/>
        <a:lstStyle/>
        <a:p>
          <a:pPr rtl="0"/>
          <a:r>
            <a:rPr lang="en-GB" sz="2200" dirty="0" smtClean="0">
              <a:solidFill>
                <a:srgbClr val="4D738A"/>
              </a:solidFill>
            </a:rPr>
            <a:t>Self-contained</a:t>
          </a:r>
          <a:endParaRPr lang="en-GB" sz="2200" dirty="0">
            <a:solidFill>
              <a:srgbClr val="4D738A"/>
            </a:solidFill>
          </a:endParaRPr>
        </a:p>
      </dgm:t>
    </dgm:pt>
    <dgm:pt modelId="{3C23ED21-7CA7-45B1-814D-01B78464F2B8}" type="parTrans" cxnId="{DEEAFBF4-04D7-4486-BC20-59BC2ED99B8F}">
      <dgm:prSet/>
      <dgm:spPr/>
      <dgm:t>
        <a:bodyPr/>
        <a:lstStyle/>
        <a:p>
          <a:endParaRPr lang="en-GB"/>
        </a:p>
      </dgm:t>
    </dgm:pt>
    <dgm:pt modelId="{DF8B6BD7-8197-49E0-AFF3-AC8E2062DCB0}" type="sibTrans" cxnId="{DEEAFBF4-04D7-4486-BC20-59BC2ED99B8F}">
      <dgm:prSet/>
      <dgm:spPr/>
      <dgm:t>
        <a:bodyPr/>
        <a:lstStyle/>
        <a:p>
          <a:endParaRPr lang="en-GB"/>
        </a:p>
      </dgm:t>
    </dgm:pt>
    <dgm:pt modelId="{C758FF15-0492-405E-9C2B-F3424E4B1663}">
      <dgm:prSet custT="1"/>
      <dgm:spPr>
        <a:solidFill>
          <a:srgbClr val="D8E2EE">
            <a:alpha val="90000"/>
          </a:srgbClr>
        </a:solidFill>
      </dgm:spPr>
      <dgm:t>
        <a:bodyPr/>
        <a:lstStyle/>
        <a:p>
          <a:pPr rtl="0"/>
          <a:r>
            <a:rPr lang="en-GB" sz="2200" dirty="0" smtClean="0">
              <a:solidFill>
                <a:srgbClr val="4D738A"/>
              </a:solidFill>
            </a:rPr>
            <a:t>Explicit links between research and claimed impact</a:t>
          </a:r>
          <a:endParaRPr lang="en-GB" sz="2200" dirty="0">
            <a:solidFill>
              <a:srgbClr val="4D738A"/>
            </a:solidFill>
          </a:endParaRPr>
        </a:p>
      </dgm:t>
    </dgm:pt>
    <dgm:pt modelId="{1EC45703-FEF2-4564-BFB9-A1905176CCBA}" type="parTrans" cxnId="{956129C2-1BA7-4911-B322-D03C294925D4}">
      <dgm:prSet/>
      <dgm:spPr/>
      <dgm:t>
        <a:bodyPr/>
        <a:lstStyle/>
        <a:p>
          <a:endParaRPr lang="en-GB"/>
        </a:p>
      </dgm:t>
    </dgm:pt>
    <dgm:pt modelId="{0532E4EE-E136-4221-BB13-86F2147629E5}" type="sibTrans" cxnId="{956129C2-1BA7-4911-B322-D03C294925D4}">
      <dgm:prSet/>
      <dgm:spPr/>
      <dgm:t>
        <a:bodyPr/>
        <a:lstStyle/>
        <a:p>
          <a:endParaRPr lang="en-GB"/>
        </a:p>
      </dgm:t>
    </dgm:pt>
    <dgm:pt modelId="{98173643-F24B-45B4-BADD-F567EA4CC5C6}">
      <dgm:prSet custT="1"/>
      <dgm:spPr>
        <a:solidFill>
          <a:srgbClr val="D8E2EE">
            <a:alpha val="90000"/>
          </a:srgbClr>
        </a:solidFill>
      </dgm:spPr>
      <dgm:t>
        <a:bodyPr/>
        <a:lstStyle/>
        <a:p>
          <a:pPr rtl="0"/>
          <a:r>
            <a:rPr lang="en-GB" sz="2200" dirty="0" smtClean="0">
              <a:solidFill>
                <a:srgbClr val="4D738A"/>
              </a:solidFill>
            </a:rPr>
            <a:t>Vague description of impacts and/or their relationship to the research </a:t>
          </a:r>
          <a:endParaRPr lang="en-GB" sz="2200" dirty="0">
            <a:solidFill>
              <a:srgbClr val="4D738A"/>
            </a:solidFill>
          </a:endParaRPr>
        </a:p>
      </dgm:t>
    </dgm:pt>
    <dgm:pt modelId="{2EC2D266-BE67-4F3B-A373-30D7B493CBF7}" type="parTrans" cxnId="{21AF13DC-6FB5-470D-B5EF-97F1FCA1F042}">
      <dgm:prSet/>
      <dgm:spPr/>
      <dgm:t>
        <a:bodyPr/>
        <a:lstStyle/>
        <a:p>
          <a:endParaRPr lang="en-GB"/>
        </a:p>
      </dgm:t>
    </dgm:pt>
    <dgm:pt modelId="{4979DBEF-624A-4DD3-978F-734431D12FF1}" type="sibTrans" cxnId="{21AF13DC-6FB5-470D-B5EF-97F1FCA1F042}">
      <dgm:prSet/>
      <dgm:spPr/>
      <dgm:t>
        <a:bodyPr/>
        <a:lstStyle/>
        <a:p>
          <a:endParaRPr lang="en-GB"/>
        </a:p>
      </dgm:t>
    </dgm:pt>
    <dgm:pt modelId="{382BE7C7-30F3-4231-AB3F-3E6B32899CED}">
      <dgm:prSet custT="1"/>
      <dgm:spPr>
        <a:solidFill>
          <a:srgbClr val="D8E2EE">
            <a:alpha val="90000"/>
          </a:srgbClr>
        </a:solidFill>
      </dgm:spPr>
      <dgm:t>
        <a:bodyPr/>
        <a:lstStyle/>
        <a:p>
          <a:pPr rtl="0"/>
          <a:r>
            <a:rPr lang="en-GB" sz="2200" dirty="0" smtClean="0">
              <a:solidFill>
                <a:srgbClr val="4D738A"/>
              </a:solidFill>
            </a:rPr>
            <a:t>Distinguishes between dissemination and impact</a:t>
          </a:r>
          <a:endParaRPr lang="en-GB" sz="2200" dirty="0">
            <a:solidFill>
              <a:srgbClr val="4D738A"/>
            </a:solidFill>
          </a:endParaRPr>
        </a:p>
      </dgm:t>
    </dgm:pt>
    <dgm:pt modelId="{C647876B-81EB-4778-84EF-C56244417B32}" type="parTrans" cxnId="{570C5E61-77DD-4795-89FB-9F79DB0AAC59}">
      <dgm:prSet/>
      <dgm:spPr/>
      <dgm:t>
        <a:bodyPr/>
        <a:lstStyle/>
        <a:p>
          <a:endParaRPr lang="en-GB"/>
        </a:p>
      </dgm:t>
    </dgm:pt>
    <dgm:pt modelId="{BFFC08E4-D12B-4EFF-B0FB-F2D31E3F6D41}" type="sibTrans" cxnId="{570C5E61-77DD-4795-89FB-9F79DB0AAC59}">
      <dgm:prSet/>
      <dgm:spPr/>
      <dgm:t>
        <a:bodyPr/>
        <a:lstStyle/>
        <a:p>
          <a:endParaRPr lang="en-GB"/>
        </a:p>
      </dgm:t>
    </dgm:pt>
    <dgm:pt modelId="{FEB242AA-145E-42F8-8F0B-754547303267}">
      <dgm:prSet custT="1"/>
      <dgm:spPr>
        <a:solidFill>
          <a:srgbClr val="D8E2EE">
            <a:alpha val="90000"/>
          </a:srgbClr>
        </a:solidFill>
      </dgm:spPr>
      <dgm:t>
        <a:bodyPr/>
        <a:lstStyle/>
        <a:p>
          <a:pPr rtl="0"/>
          <a:r>
            <a:rPr lang="en-GB" sz="2200" dirty="0" smtClean="0">
              <a:solidFill>
                <a:srgbClr val="4D738A"/>
              </a:solidFill>
            </a:rPr>
            <a:t>Focus on dissemination without explaining outcomes (‘so what?’)</a:t>
          </a:r>
          <a:endParaRPr lang="en-GB" sz="2200" dirty="0">
            <a:solidFill>
              <a:srgbClr val="4D738A"/>
            </a:solidFill>
          </a:endParaRPr>
        </a:p>
      </dgm:t>
    </dgm:pt>
    <dgm:pt modelId="{D566F41D-8BFB-4EFA-919A-846B8928AEF1}" type="parTrans" cxnId="{F349B557-429F-4257-BFAF-3DD145659553}">
      <dgm:prSet/>
      <dgm:spPr/>
      <dgm:t>
        <a:bodyPr/>
        <a:lstStyle/>
        <a:p>
          <a:endParaRPr lang="en-GB"/>
        </a:p>
      </dgm:t>
    </dgm:pt>
    <dgm:pt modelId="{4E145013-A29D-4FD9-AF62-45BE10E85230}" type="sibTrans" cxnId="{F349B557-429F-4257-BFAF-3DD145659553}">
      <dgm:prSet/>
      <dgm:spPr/>
      <dgm:t>
        <a:bodyPr/>
        <a:lstStyle/>
        <a:p>
          <a:endParaRPr lang="en-GB"/>
        </a:p>
      </dgm:t>
    </dgm:pt>
    <dgm:pt modelId="{47FABB87-70CA-4F44-91F7-EC9FB686F116}">
      <dgm:prSet custT="1"/>
      <dgm:spPr>
        <a:solidFill>
          <a:srgbClr val="D8E2EE">
            <a:alpha val="90000"/>
          </a:srgbClr>
        </a:solidFill>
      </dgm:spPr>
      <dgm:t>
        <a:bodyPr/>
        <a:lstStyle/>
        <a:p>
          <a:pPr rtl="0"/>
          <a:r>
            <a:rPr lang="en-GB" sz="2200" dirty="0" smtClean="0">
              <a:solidFill>
                <a:srgbClr val="4D738A"/>
              </a:solidFill>
            </a:rPr>
            <a:t>Clearly identified beneficiaries</a:t>
          </a:r>
          <a:endParaRPr lang="en-GB" sz="2200" b="1" dirty="0">
            <a:solidFill>
              <a:srgbClr val="4D738A"/>
            </a:solidFill>
          </a:endParaRPr>
        </a:p>
      </dgm:t>
    </dgm:pt>
    <dgm:pt modelId="{8B90DAEB-C6C3-4E09-9CA5-029A43A015E1}" type="parTrans" cxnId="{3614ACE4-DCCC-475B-BBC5-4BE366D11AA5}">
      <dgm:prSet/>
      <dgm:spPr/>
      <dgm:t>
        <a:bodyPr/>
        <a:lstStyle/>
        <a:p>
          <a:endParaRPr lang="en-GB"/>
        </a:p>
      </dgm:t>
    </dgm:pt>
    <dgm:pt modelId="{134D326E-1FFE-41D3-B0A4-7190610DC348}" type="sibTrans" cxnId="{3614ACE4-DCCC-475B-BBC5-4BE366D11AA5}">
      <dgm:prSet/>
      <dgm:spPr/>
      <dgm:t>
        <a:bodyPr/>
        <a:lstStyle/>
        <a:p>
          <a:endParaRPr lang="en-GB"/>
        </a:p>
      </dgm:t>
    </dgm:pt>
    <dgm:pt modelId="{7391CD91-CE93-4456-A67A-A7003E145EA0}" type="pres">
      <dgm:prSet presAssocID="{513625A0-3347-4934-A9E2-A19AC0C4874E}" presName="Name0" presStyleCnt="0">
        <dgm:presLayoutVars>
          <dgm:dir/>
          <dgm:animLvl val="lvl"/>
          <dgm:resizeHandles val="exact"/>
        </dgm:presLayoutVars>
      </dgm:prSet>
      <dgm:spPr/>
      <dgm:t>
        <a:bodyPr/>
        <a:lstStyle/>
        <a:p>
          <a:endParaRPr lang="en-GB"/>
        </a:p>
      </dgm:t>
    </dgm:pt>
    <dgm:pt modelId="{026E5439-CFF1-42F6-AC22-846508FE5690}" type="pres">
      <dgm:prSet presAssocID="{63901EAB-0ED0-493F-9F1B-B4B31C53510A}" presName="composite" presStyleCnt="0"/>
      <dgm:spPr/>
    </dgm:pt>
    <dgm:pt modelId="{1ED54CDE-00C7-4A0D-B9FC-9571769FDFAA}" type="pres">
      <dgm:prSet presAssocID="{63901EAB-0ED0-493F-9F1B-B4B31C53510A}" presName="parTx" presStyleLbl="alignNode1" presStyleIdx="0" presStyleCnt="2" custScaleX="158064">
        <dgm:presLayoutVars>
          <dgm:chMax val="0"/>
          <dgm:chPref val="0"/>
          <dgm:bulletEnabled val="1"/>
        </dgm:presLayoutVars>
      </dgm:prSet>
      <dgm:spPr/>
      <dgm:t>
        <a:bodyPr/>
        <a:lstStyle/>
        <a:p>
          <a:endParaRPr lang="en-GB"/>
        </a:p>
      </dgm:t>
    </dgm:pt>
    <dgm:pt modelId="{DA872A80-DBBE-43B5-9285-BD96539CF80A}" type="pres">
      <dgm:prSet presAssocID="{63901EAB-0ED0-493F-9F1B-B4B31C53510A}" presName="desTx" presStyleLbl="alignAccFollowNode1" presStyleIdx="0" presStyleCnt="2" custScaleX="157953" custLinFactNeighborX="610" custLinFactNeighborY="243">
        <dgm:presLayoutVars>
          <dgm:bulletEnabled val="1"/>
        </dgm:presLayoutVars>
      </dgm:prSet>
      <dgm:spPr/>
      <dgm:t>
        <a:bodyPr/>
        <a:lstStyle/>
        <a:p>
          <a:endParaRPr lang="en-GB"/>
        </a:p>
      </dgm:t>
    </dgm:pt>
    <dgm:pt modelId="{D8EAF0BF-A60B-495C-BD95-767A913C81D4}" type="pres">
      <dgm:prSet presAssocID="{08E95421-CC47-489B-B440-A5BEC506BBDA}" presName="space" presStyleCnt="0"/>
      <dgm:spPr/>
    </dgm:pt>
    <dgm:pt modelId="{58FD6C26-9A2A-4949-8650-7561CF0ABD50}" type="pres">
      <dgm:prSet presAssocID="{7E589476-47F4-45E1-BBF9-97C25A7DFCE6}" presName="composite" presStyleCnt="0"/>
      <dgm:spPr/>
    </dgm:pt>
    <dgm:pt modelId="{8404056C-8CD4-4A46-A7C4-B83BA148C7CB}" type="pres">
      <dgm:prSet presAssocID="{7E589476-47F4-45E1-BBF9-97C25A7DFCE6}" presName="parTx" presStyleLbl="alignNode1" presStyleIdx="1" presStyleCnt="2" custScaleX="159826">
        <dgm:presLayoutVars>
          <dgm:chMax val="0"/>
          <dgm:chPref val="0"/>
          <dgm:bulletEnabled val="1"/>
        </dgm:presLayoutVars>
      </dgm:prSet>
      <dgm:spPr/>
      <dgm:t>
        <a:bodyPr/>
        <a:lstStyle/>
        <a:p>
          <a:endParaRPr lang="en-GB"/>
        </a:p>
      </dgm:t>
    </dgm:pt>
    <dgm:pt modelId="{89D9C2FC-4ED6-470E-9DEA-7812F2269B5C}" type="pres">
      <dgm:prSet presAssocID="{7E589476-47F4-45E1-BBF9-97C25A7DFCE6}" presName="desTx" presStyleLbl="alignAccFollowNode1" presStyleIdx="1" presStyleCnt="2" custScaleX="160173" custLinFactNeighborX="633" custLinFactNeighborY="1344">
        <dgm:presLayoutVars>
          <dgm:bulletEnabled val="1"/>
        </dgm:presLayoutVars>
      </dgm:prSet>
      <dgm:spPr/>
      <dgm:t>
        <a:bodyPr/>
        <a:lstStyle/>
        <a:p>
          <a:endParaRPr lang="en-GB"/>
        </a:p>
      </dgm:t>
    </dgm:pt>
  </dgm:ptLst>
  <dgm:cxnLst>
    <dgm:cxn modelId="{9BC6C9F8-DBC6-4FCB-8C0C-6B3943B32E4A}" type="presOf" srcId="{BF31EFD7-5C6A-47B9-B35A-F6E3A3FEC9F1}" destId="{DA872A80-DBBE-43B5-9285-BD96539CF80A}" srcOrd="0" destOrd="5" presId="urn:microsoft.com/office/officeart/2005/8/layout/hList1"/>
    <dgm:cxn modelId="{BDDB052C-6593-423B-9D72-C49441B75F1A}" type="presOf" srcId="{98173643-F24B-45B4-BADD-F567EA4CC5C6}" destId="{89D9C2FC-4ED6-470E-9DEA-7812F2269B5C}" srcOrd="0" destOrd="2" presId="urn:microsoft.com/office/officeart/2005/8/layout/hList1"/>
    <dgm:cxn modelId="{37FDF3AD-A52B-407B-94E5-A4EE9A59CF95}" type="presOf" srcId="{675FA3BC-A77B-4AC6-A9B3-4E42B065A119}" destId="{DA872A80-DBBE-43B5-9285-BD96539CF80A}" srcOrd="0" destOrd="4" presId="urn:microsoft.com/office/officeart/2005/8/layout/hList1"/>
    <dgm:cxn modelId="{5DE7D5A1-6015-4B40-9197-E18361D5D23A}" type="presOf" srcId="{47FABB87-70CA-4F44-91F7-EC9FB686F116}" destId="{DA872A80-DBBE-43B5-9285-BD96539CF80A}" srcOrd="0" destOrd="1" presId="urn:microsoft.com/office/officeart/2005/8/layout/hList1"/>
    <dgm:cxn modelId="{8A2F3EE2-5FEB-4040-943D-67BBCA3A8BBF}" type="presOf" srcId="{382BE7C7-30F3-4231-AB3F-3E6B32899CED}" destId="{DA872A80-DBBE-43B5-9285-BD96539CF80A}" srcOrd="0" destOrd="6" presId="urn:microsoft.com/office/officeart/2005/8/layout/hList1"/>
    <dgm:cxn modelId="{ED517050-5F28-44CE-A773-F5023F3059D7}" type="presOf" srcId="{C758FF15-0492-405E-9C2B-F3424E4B1663}" destId="{DA872A80-DBBE-43B5-9285-BD96539CF80A}" srcOrd="0" destOrd="2" presId="urn:microsoft.com/office/officeart/2005/8/layout/hList1"/>
    <dgm:cxn modelId="{3614ACE4-DCCC-475B-BBC5-4BE366D11AA5}" srcId="{63901EAB-0ED0-493F-9F1B-B4B31C53510A}" destId="{47FABB87-70CA-4F44-91F7-EC9FB686F116}" srcOrd="1" destOrd="0" parTransId="{8B90DAEB-C6C3-4E09-9CA5-029A43A015E1}" sibTransId="{134D326E-1FFE-41D3-B0A4-7190610DC348}"/>
    <dgm:cxn modelId="{8ECF0165-A220-41FE-9C13-8E23E808B86C}" type="presOf" srcId="{FEB242AA-145E-42F8-8F0B-754547303267}" destId="{89D9C2FC-4ED6-470E-9DEA-7812F2269B5C}" srcOrd="0" destOrd="3" presId="urn:microsoft.com/office/officeart/2005/8/layout/hList1"/>
    <dgm:cxn modelId="{86F6CDCC-1585-4D1A-8DDF-9680FC0ED534}" srcId="{7E589476-47F4-45E1-BBF9-97C25A7DFCE6}" destId="{2346B6EE-A112-46B4-88E2-F18F77F96C2F}" srcOrd="0" destOrd="0" parTransId="{C2B65CC6-5589-4FE3-9DAA-B7164AF3BB6E}" sibTransId="{93FC6A50-4837-4D53-8933-A7F16C9BFE6F}"/>
    <dgm:cxn modelId="{F349B557-429F-4257-BFAF-3DD145659553}" srcId="{7E589476-47F4-45E1-BBF9-97C25A7DFCE6}" destId="{FEB242AA-145E-42F8-8F0B-754547303267}" srcOrd="3" destOrd="0" parTransId="{D566F41D-8BFB-4EFA-919A-846B8928AEF1}" sibTransId="{4E145013-A29D-4FD9-AF62-45BE10E85230}"/>
    <dgm:cxn modelId="{645A6053-C43A-43C9-AE33-AEF6C8A3BCA2}" type="presOf" srcId="{7E589476-47F4-45E1-BBF9-97C25A7DFCE6}" destId="{8404056C-8CD4-4A46-A7C4-B83BA148C7CB}" srcOrd="0" destOrd="0" presId="urn:microsoft.com/office/officeart/2005/8/layout/hList1"/>
    <dgm:cxn modelId="{92AC9C9E-9D74-4212-9A3B-0949659F841F}" srcId="{63901EAB-0ED0-493F-9F1B-B4B31C53510A}" destId="{BF31EFD7-5C6A-47B9-B35A-F6E3A3FEC9F1}" srcOrd="5" destOrd="0" parTransId="{935B2D60-6E9D-42F8-8F79-0D15DBFDDDED}" sibTransId="{8CC96535-E8ED-4699-BD18-E6F002CC7ADC}"/>
    <dgm:cxn modelId="{8E3A0CA5-CB87-4969-BCE9-381DA85259B2}" type="presOf" srcId="{60E41389-7D66-431F-96D1-963BCB6BC0B7}" destId="{89D9C2FC-4ED6-470E-9DEA-7812F2269B5C}" srcOrd="0" destOrd="1" presId="urn:microsoft.com/office/officeart/2005/8/layout/hList1"/>
    <dgm:cxn modelId="{E2C50911-9114-4299-87DF-E551AFC3BF33}" type="presOf" srcId="{63901EAB-0ED0-493F-9F1B-B4B31C53510A}" destId="{1ED54CDE-00C7-4A0D-B9FC-9571769FDFAA}" srcOrd="0" destOrd="0" presId="urn:microsoft.com/office/officeart/2005/8/layout/hList1"/>
    <dgm:cxn modelId="{D195C618-F07E-4F51-AF48-48BB028EBDB7}" type="presOf" srcId="{38ED2E26-41FD-4FC8-BD9B-EE11ADF79916}" destId="{DA872A80-DBBE-43B5-9285-BD96539CF80A}" srcOrd="0" destOrd="3" presId="urn:microsoft.com/office/officeart/2005/8/layout/hList1"/>
    <dgm:cxn modelId="{21AF13DC-6FB5-470D-B5EF-97F1FCA1F042}" srcId="{7E589476-47F4-45E1-BBF9-97C25A7DFCE6}" destId="{98173643-F24B-45B4-BADD-F567EA4CC5C6}" srcOrd="2" destOrd="0" parTransId="{2EC2D266-BE67-4F3B-A373-30D7B493CBF7}" sibTransId="{4979DBEF-624A-4DD3-978F-734431D12FF1}"/>
    <dgm:cxn modelId="{DEEAFBF4-04D7-4486-BC20-59BC2ED99B8F}" srcId="{63901EAB-0ED0-493F-9F1B-B4B31C53510A}" destId="{38ED2E26-41FD-4FC8-BD9B-EE11ADF79916}" srcOrd="3" destOrd="0" parTransId="{3C23ED21-7CA7-45B1-814D-01B78464F2B8}" sibTransId="{DF8B6BD7-8197-49E0-AFF3-AC8E2062DCB0}"/>
    <dgm:cxn modelId="{A2F625EA-DCAD-4B3D-9244-EFE4C1767A63}" srcId="{63901EAB-0ED0-493F-9F1B-B4B31C53510A}" destId="{675FA3BC-A77B-4AC6-A9B3-4E42B065A119}" srcOrd="4" destOrd="0" parTransId="{7454B090-70CC-4172-A005-C4E48A6FE552}" sibTransId="{2955142A-FAD4-43B1-BFAF-5689C4C3E4AF}"/>
    <dgm:cxn modelId="{3CD5465B-7B49-42BB-8B1F-25DCC12B1BE1}" srcId="{7E589476-47F4-45E1-BBF9-97C25A7DFCE6}" destId="{60E41389-7D66-431F-96D1-963BCB6BC0B7}" srcOrd="1" destOrd="0" parTransId="{4DDBF9ED-7EDF-4A24-9519-3713DD8623C3}" sibTransId="{5E5A584B-F232-43F9-9151-33B60B837E82}"/>
    <dgm:cxn modelId="{6B4247C6-56BD-45A3-A1C7-70FA47C3BBDD}" type="presOf" srcId="{513625A0-3347-4934-A9E2-A19AC0C4874E}" destId="{7391CD91-CE93-4456-A67A-A7003E145EA0}" srcOrd="0" destOrd="0" presId="urn:microsoft.com/office/officeart/2005/8/layout/hList1"/>
    <dgm:cxn modelId="{C061DD46-DD2C-4DB7-959F-C14385E13585}" type="presOf" srcId="{8127963A-59E6-46C7-91E3-61D2ACA38AEA}" destId="{DA872A80-DBBE-43B5-9285-BD96539CF80A}" srcOrd="0" destOrd="0" presId="urn:microsoft.com/office/officeart/2005/8/layout/hList1"/>
    <dgm:cxn modelId="{01DE74F2-4F4E-47F4-B3BE-3B64A0017E86}" srcId="{63901EAB-0ED0-493F-9F1B-B4B31C53510A}" destId="{8127963A-59E6-46C7-91E3-61D2ACA38AEA}" srcOrd="0" destOrd="0" parTransId="{CCD53954-6AE0-4987-A7AA-278463722A81}" sibTransId="{060CDF80-E4E7-4F8E-BCD2-162DCE11F5CF}"/>
    <dgm:cxn modelId="{CFF07BCA-D518-44EC-BB8F-28C020742A34}" srcId="{513625A0-3347-4934-A9E2-A19AC0C4874E}" destId="{7E589476-47F4-45E1-BBF9-97C25A7DFCE6}" srcOrd="1" destOrd="0" parTransId="{0D3693D2-85BA-47EE-8CA3-01DD679AD301}" sibTransId="{5956E81E-C261-4BC9-8901-FDDA51CA18DC}"/>
    <dgm:cxn modelId="{AC40B9C0-6070-41A0-BCA0-27817194888D}" type="presOf" srcId="{2346B6EE-A112-46B4-88E2-F18F77F96C2F}" destId="{89D9C2FC-4ED6-470E-9DEA-7812F2269B5C}" srcOrd="0" destOrd="0" presId="urn:microsoft.com/office/officeart/2005/8/layout/hList1"/>
    <dgm:cxn modelId="{570C5E61-77DD-4795-89FB-9F79DB0AAC59}" srcId="{63901EAB-0ED0-493F-9F1B-B4B31C53510A}" destId="{382BE7C7-30F3-4231-AB3F-3E6B32899CED}" srcOrd="6" destOrd="0" parTransId="{C647876B-81EB-4778-84EF-C56244417B32}" sibTransId="{BFFC08E4-D12B-4EFF-B0FB-F2D31E3F6D41}"/>
    <dgm:cxn modelId="{956129C2-1BA7-4911-B322-D03C294925D4}" srcId="{63901EAB-0ED0-493F-9F1B-B4B31C53510A}" destId="{C758FF15-0492-405E-9C2B-F3424E4B1663}" srcOrd="2" destOrd="0" parTransId="{1EC45703-FEF2-4564-BFB9-A1905176CCBA}" sibTransId="{0532E4EE-E136-4221-BB13-86F2147629E5}"/>
    <dgm:cxn modelId="{255BCD50-FB90-4441-8BA2-6669CC23DF73}" srcId="{513625A0-3347-4934-A9E2-A19AC0C4874E}" destId="{63901EAB-0ED0-493F-9F1B-B4B31C53510A}" srcOrd="0" destOrd="0" parTransId="{ED8B1BE6-4261-46B4-A6D2-69D344BB41AD}" sibTransId="{08E95421-CC47-489B-B440-A5BEC506BBDA}"/>
    <dgm:cxn modelId="{4980828D-B56E-453B-851A-EA939EA560D5}" type="presParOf" srcId="{7391CD91-CE93-4456-A67A-A7003E145EA0}" destId="{026E5439-CFF1-42F6-AC22-846508FE5690}" srcOrd="0" destOrd="0" presId="urn:microsoft.com/office/officeart/2005/8/layout/hList1"/>
    <dgm:cxn modelId="{A4B72188-EFAA-4727-99B8-786E63176CA5}" type="presParOf" srcId="{026E5439-CFF1-42F6-AC22-846508FE5690}" destId="{1ED54CDE-00C7-4A0D-B9FC-9571769FDFAA}" srcOrd="0" destOrd="0" presId="urn:microsoft.com/office/officeart/2005/8/layout/hList1"/>
    <dgm:cxn modelId="{F5388414-489B-4EC0-A6FB-19ED7FC3B109}" type="presParOf" srcId="{026E5439-CFF1-42F6-AC22-846508FE5690}" destId="{DA872A80-DBBE-43B5-9285-BD96539CF80A}" srcOrd="1" destOrd="0" presId="urn:microsoft.com/office/officeart/2005/8/layout/hList1"/>
    <dgm:cxn modelId="{07BC50CA-4AD7-41CE-A308-FFFAADD2010E}" type="presParOf" srcId="{7391CD91-CE93-4456-A67A-A7003E145EA0}" destId="{D8EAF0BF-A60B-495C-BD95-767A913C81D4}" srcOrd="1" destOrd="0" presId="urn:microsoft.com/office/officeart/2005/8/layout/hList1"/>
    <dgm:cxn modelId="{5C2B81E5-E102-4B70-A58E-31601E46EC30}" type="presParOf" srcId="{7391CD91-CE93-4456-A67A-A7003E145EA0}" destId="{58FD6C26-9A2A-4949-8650-7561CF0ABD50}" srcOrd="2" destOrd="0" presId="urn:microsoft.com/office/officeart/2005/8/layout/hList1"/>
    <dgm:cxn modelId="{B3EE82A9-4E5D-4453-82E1-F948A736F611}" type="presParOf" srcId="{58FD6C26-9A2A-4949-8650-7561CF0ABD50}" destId="{8404056C-8CD4-4A46-A7C4-B83BA148C7CB}" srcOrd="0" destOrd="0" presId="urn:microsoft.com/office/officeart/2005/8/layout/hList1"/>
    <dgm:cxn modelId="{B22C9ED3-5A94-45E0-B813-A5239039FE67}" type="presParOf" srcId="{58FD6C26-9A2A-4949-8650-7561CF0ABD50}" destId="{89D9C2FC-4ED6-470E-9DEA-7812F2269B5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9A7E4-5CCE-4610-AA57-1DADC2E5E4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14A115A-5639-4971-8DC8-B6B00FF6C4CA}">
      <dgm:prSet/>
      <dgm:spPr>
        <a:solidFill>
          <a:srgbClr val="4D738A"/>
        </a:solidFill>
      </dgm:spPr>
      <dgm:t>
        <a:bodyPr/>
        <a:lstStyle/>
        <a:p>
          <a:pPr rtl="0"/>
          <a:r>
            <a:rPr lang="en-GB" dirty="0" smtClean="0"/>
            <a:t>Accountability</a:t>
          </a:r>
          <a:endParaRPr lang="en-GB" dirty="0"/>
        </a:p>
      </dgm:t>
    </dgm:pt>
    <dgm:pt modelId="{51D88D4F-C761-4967-A17D-BE74A8A3090C}" type="parTrans" cxnId="{485D2255-AD7E-46C5-8F63-443F22B63606}">
      <dgm:prSet/>
      <dgm:spPr/>
      <dgm:t>
        <a:bodyPr/>
        <a:lstStyle/>
        <a:p>
          <a:endParaRPr lang="en-GB"/>
        </a:p>
      </dgm:t>
    </dgm:pt>
    <dgm:pt modelId="{076E7DDC-2636-449B-9048-F67E4124C66E}" type="sibTrans" cxnId="{485D2255-AD7E-46C5-8F63-443F22B63606}">
      <dgm:prSet/>
      <dgm:spPr/>
      <dgm:t>
        <a:bodyPr/>
        <a:lstStyle/>
        <a:p>
          <a:endParaRPr lang="en-GB"/>
        </a:p>
      </dgm:t>
    </dgm:pt>
    <dgm:pt modelId="{DF8E03F3-4D08-4E7A-80B2-5E8F657977B4}">
      <dgm:prSet/>
      <dgm:spPr>
        <a:solidFill>
          <a:srgbClr val="D4DFEC">
            <a:alpha val="90000"/>
          </a:srgbClr>
        </a:solidFill>
      </dgm:spPr>
      <dgm:t>
        <a:bodyPr/>
        <a:lstStyle/>
        <a:p>
          <a:pPr rtl="0"/>
          <a:r>
            <a:rPr lang="en-GB" dirty="0" smtClean="0"/>
            <a:t>To provide accountability for public investment in research and produce evidence of the benefits of this investment</a:t>
          </a:r>
          <a:endParaRPr lang="en-GB" dirty="0"/>
        </a:p>
      </dgm:t>
    </dgm:pt>
    <dgm:pt modelId="{62D47B17-9A3E-43DA-8528-68E2668855E9}" type="parTrans" cxnId="{B24B54DD-79B1-4222-9CB3-A17BFFE35220}">
      <dgm:prSet/>
      <dgm:spPr/>
      <dgm:t>
        <a:bodyPr/>
        <a:lstStyle/>
        <a:p>
          <a:endParaRPr lang="en-GB"/>
        </a:p>
      </dgm:t>
    </dgm:pt>
    <dgm:pt modelId="{0E9237BC-A9BF-43FE-9941-7C1D855F8167}" type="sibTrans" cxnId="{B24B54DD-79B1-4222-9CB3-A17BFFE35220}">
      <dgm:prSet/>
      <dgm:spPr/>
      <dgm:t>
        <a:bodyPr/>
        <a:lstStyle/>
        <a:p>
          <a:endParaRPr lang="en-GB"/>
        </a:p>
      </dgm:t>
    </dgm:pt>
    <dgm:pt modelId="{507E41DF-B377-42D8-827E-6FC695F77C83}">
      <dgm:prSet/>
      <dgm:spPr>
        <a:solidFill>
          <a:srgbClr val="4D738A"/>
        </a:solidFill>
      </dgm:spPr>
      <dgm:t>
        <a:bodyPr/>
        <a:lstStyle/>
        <a:p>
          <a:pPr rtl="0"/>
          <a:r>
            <a:rPr lang="en-GB" smtClean="0"/>
            <a:t>Reputation</a:t>
          </a:r>
          <a:endParaRPr lang="en-GB"/>
        </a:p>
      </dgm:t>
    </dgm:pt>
    <dgm:pt modelId="{0D921DEC-4609-4315-96FB-1EE7A6C9D94B}" type="parTrans" cxnId="{4497054D-584C-44F3-A135-669B5C2EB6F6}">
      <dgm:prSet/>
      <dgm:spPr/>
      <dgm:t>
        <a:bodyPr/>
        <a:lstStyle/>
        <a:p>
          <a:endParaRPr lang="en-GB"/>
        </a:p>
      </dgm:t>
    </dgm:pt>
    <dgm:pt modelId="{E93F2EE7-2C81-4175-B6E2-F0584EDB5835}" type="sibTrans" cxnId="{4497054D-584C-44F3-A135-669B5C2EB6F6}">
      <dgm:prSet/>
      <dgm:spPr/>
      <dgm:t>
        <a:bodyPr/>
        <a:lstStyle/>
        <a:p>
          <a:endParaRPr lang="en-GB"/>
        </a:p>
      </dgm:t>
    </dgm:pt>
    <dgm:pt modelId="{1970C64A-D27E-405C-B273-A58850EECA6C}">
      <dgm:prSet/>
      <dgm:spPr>
        <a:solidFill>
          <a:srgbClr val="D4DFEC">
            <a:alpha val="90000"/>
          </a:srgbClr>
        </a:solidFill>
      </dgm:spPr>
      <dgm:t>
        <a:bodyPr/>
        <a:lstStyle/>
        <a:p>
          <a:pPr rtl="0"/>
          <a:r>
            <a:rPr lang="en-GB" dirty="0" smtClean="0"/>
            <a:t>To provide benchmarking information and establish reputational yardsticks, for use within the HE sector and for public information</a:t>
          </a:r>
          <a:endParaRPr lang="en-GB" dirty="0"/>
        </a:p>
      </dgm:t>
    </dgm:pt>
    <dgm:pt modelId="{9E1E4D3A-02DA-4833-AB38-DFA856A38EBD}" type="parTrans" cxnId="{6F6BC667-5F8E-4E0D-82A4-6B20C55EA159}">
      <dgm:prSet/>
      <dgm:spPr/>
      <dgm:t>
        <a:bodyPr/>
        <a:lstStyle/>
        <a:p>
          <a:endParaRPr lang="en-GB"/>
        </a:p>
      </dgm:t>
    </dgm:pt>
    <dgm:pt modelId="{EF0AB58E-83A4-4A57-BB4D-B91DEF42FBB2}" type="sibTrans" cxnId="{6F6BC667-5F8E-4E0D-82A4-6B20C55EA159}">
      <dgm:prSet/>
      <dgm:spPr/>
      <dgm:t>
        <a:bodyPr/>
        <a:lstStyle/>
        <a:p>
          <a:endParaRPr lang="en-GB"/>
        </a:p>
      </dgm:t>
    </dgm:pt>
    <dgm:pt modelId="{ED503519-6F25-4392-A65A-A5B93DCCDA5B}">
      <dgm:prSet/>
      <dgm:spPr>
        <a:solidFill>
          <a:srgbClr val="4D738A"/>
        </a:solidFill>
      </dgm:spPr>
      <dgm:t>
        <a:bodyPr/>
        <a:lstStyle/>
        <a:p>
          <a:pPr rtl="0"/>
          <a:r>
            <a:rPr lang="en-GB" smtClean="0"/>
            <a:t>Funding</a:t>
          </a:r>
          <a:endParaRPr lang="en-GB"/>
        </a:p>
      </dgm:t>
    </dgm:pt>
    <dgm:pt modelId="{2930E0DE-4A6E-417C-B84F-84C819F0815E}" type="parTrans" cxnId="{2F62A50A-1EA3-4C24-A5F6-CCCEA589E90F}">
      <dgm:prSet/>
      <dgm:spPr/>
      <dgm:t>
        <a:bodyPr/>
        <a:lstStyle/>
        <a:p>
          <a:endParaRPr lang="en-GB"/>
        </a:p>
      </dgm:t>
    </dgm:pt>
    <dgm:pt modelId="{70616A56-0D94-4C76-A9E8-1BFAD4FE957A}" type="sibTrans" cxnId="{2F62A50A-1EA3-4C24-A5F6-CCCEA589E90F}">
      <dgm:prSet/>
      <dgm:spPr/>
      <dgm:t>
        <a:bodyPr/>
        <a:lstStyle/>
        <a:p>
          <a:endParaRPr lang="en-GB"/>
        </a:p>
      </dgm:t>
    </dgm:pt>
    <dgm:pt modelId="{BCFF3270-3FA2-4F6C-82D3-167F6266370B}">
      <dgm:prSet/>
      <dgm:spPr>
        <a:solidFill>
          <a:srgbClr val="D4DFEC">
            <a:alpha val="90000"/>
          </a:srgbClr>
        </a:solidFill>
      </dgm:spPr>
      <dgm:t>
        <a:bodyPr/>
        <a:lstStyle/>
        <a:p>
          <a:pPr rtl="0"/>
          <a:r>
            <a:rPr lang="en-GB" dirty="0" smtClean="0"/>
            <a:t>To inform the selective allocation of funding for research</a:t>
          </a:r>
          <a:endParaRPr lang="en-GB" dirty="0"/>
        </a:p>
      </dgm:t>
    </dgm:pt>
    <dgm:pt modelId="{CE6FB24D-BD8B-4534-BEC1-0EB87967A58F}" type="parTrans" cxnId="{8E72B655-D316-4A70-B694-69C83282A8D8}">
      <dgm:prSet/>
      <dgm:spPr/>
      <dgm:t>
        <a:bodyPr/>
        <a:lstStyle/>
        <a:p>
          <a:endParaRPr lang="en-GB"/>
        </a:p>
      </dgm:t>
    </dgm:pt>
    <dgm:pt modelId="{DBB9FDBD-ED24-4387-BA89-B277F396D985}" type="sibTrans" cxnId="{8E72B655-D316-4A70-B694-69C83282A8D8}">
      <dgm:prSet/>
      <dgm:spPr/>
      <dgm:t>
        <a:bodyPr/>
        <a:lstStyle/>
        <a:p>
          <a:endParaRPr lang="en-GB"/>
        </a:p>
      </dgm:t>
    </dgm:pt>
    <dgm:pt modelId="{43C17A45-6E23-47E5-8C49-F4AA39464084}">
      <dgm:prSet/>
      <dgm:spPr>
        <a:solidFill>
          <a:srgbClr val="D4DFEC">
            <a:alpha val="90000"/>
          </a:srgbClr>
        </a:solidFill>
      </dgm:spPr>
      <dgm:t>
        <a:bodyPr/>
        <a:lstStyle/>
        <a:p>
          <a:pPr rtl="0"/>
          <a:r>
            <a:rPr lang="en-GB" dirty="0" smtClean="0"/>
            <a:t>Ca £2bn p.a.</a:t>
          </a:r>
          <a:endParaRPr lang="en-GB" dirty="0"/>
        </a:p>
      </dgm:t>
    </dgm:pt>
    <dgm:pt modelId="{76F7D520-1047-48B4-B7D5-4CF5E0C13F2E}" type="parTrans" cxnId="{D897B2D1-5426-475C-B985-1C6D164842F2}">
      <dgm:prSet/>
      <dgm:spPr/>
    </dgm:pt>
    <dgm:pt modelId="{78C1A194-5F01-4527-8DD2-99863C675789}" type="sibTrans" cxnId="{D897B2D1-5426-475C-B985-1C6D164842F2}">
      <dgm:prSet/>
      <dgm:spPr/>
    </dgm:pt>
    <dgm:pt modelId="{C5E7667C-9A5B-41CA-8ACC-C19A05AA5688}" type="pres">
      <dgm:prSet presAssocID="{9AF9A7E4-5CCE-4610-AA57-1DADC2E5E4DC}" presName="Name0" presStyleCnt="0">
        <dgm:presLayoutVars>
          <dgm:dir/>
          <dgm:animLvl val="lvl"/>
          <dgm:resizeHandles val="exact"/>
        </dgm:presLayoutVars>
      </dgm:prSet>
      <dgm:spPr/>
      <dgm:t>
        <a:bodyPr/>
        <a:lstStyle/>
        <a:p>
          <a:endParaRPr lang="en-GB"/>
        </a:p>
      </dgm:t>
    </dgm:pt>
    <dgm:pt modelId="{7C1D61F1-3558-4882-AFAA-92C6E39479A1}" type="pres">
      <dgm:prSet presAssocID="{114A115A-5639-4971-8DC8-B6B00FF6C4CA}" presName="composite" presStyleCnt="0"/>
      <dgm:spPr/>
    </dgm:pt>
    <dgm:pt modelId="{6F24582D-D77C-42A8-8058-E373A483DA90}" type="pres">
      <dgm:prSet presAssocID="{114A115A-5639-4971-8DC8-B6B00FF6C4CA}" presName="parTx" presStyleLbl="alignNode1" presStyleIdx="0" presStyleCnt="3">
        <dgm:presLayoutVars>
          <dgm:chMax val="0"/>
          <dgm:chPref val="0"/>
          <dgm:bulletEnabled val="1"/>
        </dgm:presLayoutVars>
      </dgm:prSet>
      <dgm:spPr/>
      <dgm:t>
        <a:bodyPr/>
        <a:lstStyle/>
        <a:p>
          <a:endParaRPr lang="en-GB"/>
        </a:p>
      </dgm:t>
    </dgm:pt>
    <dgm:pt modelId="{B624FED0-94C7-41B0-BFF9-6D895FE366EC}" type="pres">
      <dgm:prSet presAssocID="{114A115A-5639-4971-8DC8-B6B00FF6C4CA}" presName="desTx" presStyleLbl="alignAccFollowNode1" presStyleIdx="0" presStyleCnt="3">
        <dgm:presLayoutVars>
          <dgm:bulletEnabled val="1"/>
        </dgm:presLayoutVars>
      </dgm:prSet>
      <dgm:spPr/>
      <dgm:t>
        <a:bodyPr/>
        <a:lstStyle/>
        <a:p>
          <a:endParaRPr lang="en-GB"/>
        </a:p>
      </dgm:t>
    </dgm:pt>
    <dgm:pt modelId="{D8179B31-56C6-4807-85E5-354D268FCF3F}" type="pres">
      <dgm:prSet presAssocID="{076E7DDC-2636-449B-9048-F67E4124C66E}" presName="space" presStyleCnt="0"/>
      <dgm:spPr/>
    </dgm:pt>
    <dgm:pt modelId="{1FC0C136-7081-446E-9F39-FE3C6F9A1994}" type="pres">
      <dgm:prSet presAssocID="{507E41DF-B377-42D8-827E-6FC695F77C83}" presName="composite" presStyleCnt="0"/>
      <dgm:spPr/>
    </dgm:pt>
    <dgm:pt modelId="{4C44F62D-9777-47E4-9AB6-F933D85D4C1C}" type="pres">
      <dgm:prSet presAssocID="{507E41DF-B377-42D8-827E-6FC695F77C83}" presName="parTx" presStyleLbl="alignNode1" presStyleIdx="1" presStyleCnt="3">
        <dgm:presLayoutVars>
          <dgm:chMax val="0"/>
          <dgm:chPref val="0"/>
          <dgm:bulletEnabled val="1"/>
        </dgm:presLayoutVars>
      </dgm:prSet>
      <dgm:spPr/>
      <dgm:t>
        <a:bodyPr/>
        <a:lstStyle/>
        <a:p>
          <a:endParaRPr lang="en-GB"/>
        </a:p>
      </dgm:t>
    </dgm:pt>
    <dgm:pt modelId="{1B593EB4-F09D-4CEE-8DEE-428C6D6CD62D}" type="pres">
      <dgm:prSet presAssocID="{507E41DF-B377-42D8-827E-6FC695F77C83}" presName="desTx" presStyleLbl="alignAccFollowNode1" presStyleIdx="1" presStyleCnt="3">
        <dgm:presLayoutVars>
          <dgm:bulletEnabled val="1"/>
        </dgm:presLayoutVars>
      </dgm:prSet>
      <dgm:spPr/>
      <dgm:t>
        <a:bodyPr/>
        <a:lstStyle/>
        <a:p>
          <a:endParaRPr lang="en-GB"/>
        </a:p>
      </dgm:t>
    </dgm:pt>
    <dgm:pt modelId="{05477003-EF01-486B-B191-C65C3CF49473}" type="pres">
      <dgm:prSet presAssocID="{E93F2EE7-2C81-4175-B6E2-F0584EDB5835}" presName="space" presStyleCnt="0"/>
      <dgm:spPr/>
    </dgm:pt>
    <dgm:pt modelId="{5B065605-0327-490F-B4CF-6FA9AF843E10}" type="pres">
      <dgm:prSet presAssocID="{ED503519-6F25-4392-A65A-A5B93DCCDA5B}" presName="composite" presStyleCnt="0"/>
      <dgm:spPr/>
    </dgm:pt>
    <dgm:pt modelId="{A8E645BD-3ADD-4815-9CAB-BB12E5AA81A6}" type="pres">
      <dgm:prSet presAssocID="{ED503519-6F25-4392-A65A-A5B93DCCDA5B}" presName="parTx" presStyleLbl="alignNode1" presStyleIdx="2" presStyleCnt="3">
        <dgm:presLayoutVars>
          <dgm:chMax val="0"/>
          <dgm:chPref val="0"/>
          <dgm:bulletEnabled val="1"/>
        </dgm:presLayoutVars>
      </dgm:prSet>
      <dgm:spPr/>
      <dgm:t>
        <a:bodyPr/>
        <a:lstStyle/>
        <a:p>
          <a:endParaRPr lang="en-GB"/>
        </a:p>
      </dgm:t>
    </dgm:pt>
    <dgm:pt modelId="{632BF70F-3348-4FE9-AFCF-3C42223D6C58}" type="pres">
      <dgm:prSet presAssocID="{ED503519-6F25-4392-A65A-A5B93DCCDA5B}" presName="desTx" presStyleLbl="alignAccFollowNode1" presStyleIdx="2" presStyleCnt="3" custLinFactNeighborX="1205" custLinFactNeighborY="-294">
        <dgm:presLayoutVars>
          <dgm:bulletEnabled val="1"/>
        </dgm:presLayoutVars>
      </dgm:prSet>
      <dgm:spPr/>
      <dgm:t>
        <a:bodyPr/>
        <a:lstStyle/>
        <a:p>
          <a:endParaRPr lang="en-GB"/>
        </a:p>
      </dgm:t>
    </dgm:pt>
  </dgm:ptLst>
  <dgm:cxnLst>
    <dgm:cxn modelId="{0D741B7D-00CD-4807-9FA3-65E342F1E9B5}" type="presOf" srcId="{1970C64A-D27E-405C-B273-A58850EECA6C}" destId="{1B593EB4-F09D-4CEE-8DEE-428C6D6CD62D}" srcOrd="0" destOrd="0" presId="urn:microsoft.com/office/officeart/2005/8/layout/hList1"/>
    <dgm:cxn modelId="{B24B54DD-79B1-4222-9CB3-A17BFFE35220}" srcId="{114A115A-5639-4971-8DC8-B6B00FF6C4CA}" destId="{DF8E03F3-4D08-4E7A-80B2-5E8F657977B4}" srcOrd="0" destOrd="0" parTransId="{62D47B17-9A3E-43DA-8528-68E2668855E9}" sibTransId="{0E9237BC-A9BF-43FE-9941-7C1D855F8167}"/>
    <dgm:cxn modelId="{370529D0-893E-4578-88A1-020A60781C5F}" type="presOf" srcId="{507E41DF-B377-42D8-827E-6FC695F77C83}" destId="{4C44F62D-9777-47E4-9AB6-F933D85D4C1C}" srcOrd="0" destOrd="0" presId="urn:microsoft.com/office/officeart/2005/8/layout/hList1"/>
    <dgm:cxn modelId="{D70E7F4D-4BB3-47CA-90F7-451C03A21334}" type="presOf" srcId="{43C17A45-6E23-47E5-8C49-F4AA39464084}" destId="{632BF70F-3348-4FE9-AFCF-3C42223D6C58}" srcOrd="0" destOrd="1" presId="urn:microsoft.com/office/officeart/2005/8/layout/hList1"/>
    <dgm:cxn modelId="{5FD18A7B-9E96-4775-99CF-9842254D1D74}" type="presOf" srcId="{BCFF3270-3FA2-4F6C-82D3-167F6266370B}" destId="{632BF70F-3348-4FE9-AFCF-3C42223D6C58}" srcOrd="0" destOrd="0" presId="urn:microsoft.com/office/officeart/2005/8/layout/hList1"/>
    <dgm:cxn modelId="{8AC68B80-B65C-4013-A0F9-951E2EABC1DF}" type="presOf" srcId="{9AF9A7E4-5CCE-4610-AA57-1DADC2E5E4DC}" destId="{C5E7667C-9A5B-41CA-8ACC-C19A05AA5688}" srcOrd="0" destOrd="0" presId="urn:microsoft.com/office/officeart/2005/8/layout/hList1"/>
    <dgm:cxn modelId="{D897B2D1-5426-475C-B985-1C6D164842F2}" srcId="{ED503519-6F25-4392-A65A-A5B93DCCDA5B}" destId="{43C17A45-6E23-47E5-8C49-F4AA39464084}" srcOrd="1" destOrd="0" parTransId="{76F7D520-1047-48B4-B7D5-4CF5E0C13F2E}" sibTransId="{78C1A194-5F01-4527-8DD2-99863C675789}"/>
    <dgm:cxn modelId="{6F6BC667-5F8E-4E0D-82A4-6B20C55EA159}" srcId="{507E41DF-B377-42D8-827E-6FC695F77C83}" destId="{1970C64A-D27E-405C-B273-A58850EECA6C}" srcOrd="0" destOrd="0" parTransId="{9E1E4D3A-02DA-4833-AB38-DFA856A38EBD}" sibTransId="{EF0AB58E-83A4-4A57-BB4D-B91DEF42FBB2}"/>
    <dgm:cxn modelId="{5558CFA8-3C9F-4D5C-A128-40CE7DBB3271}" type="presOf" srcId="{DF8E03F3-4D08-4E7A-80B2-5E8F657977B4}" destId="{B624FED0-94C7-41B0-BFF9-6D895FE366EC}" srcOrd="0" destOrd="0" presId="urn:microsoft.com/office/officeart/2005/8/layout/hList1"/>
    <dgm:cxn modelId="{485D2255-AD7E-46C5-8F63-443F22B63606}" srcId="{9AF9A7E4-5CCE-4610-AA57-1DADC2E5E4DC}" destId="{114A115A-5639-4971-8DC8-B6B00FF6C4CA}" srcOrd="0" destOrd="0" parTransId="{51D88D4F-C761-4967-A17D-BE74A8A3090C}" sibTransId="{076E7DDC-2636-449B-9048-F67E4124C66E}"/>
    <dgm:cxn modelId="{8E72B655-D316-4A70-B694-69C83282A8D8}" srcId="{ED503519-6F25-4392-A65A-A5B93DCCDA5B}" destId="{BCFF3270-3FA2-4F6C-82D3-167F6266370B}" srcOrd="0" destOrd="0" parTransId="{CE6FB24D-BD8B-4534-BEC1-0EB87967A58F}" sibTransId="{DBB9FDBD-ED24-4387-BA89-B277F396D985}"/>
    <dgm:cxn modelId="{9CA2EB46-DCAC-45E8-A852-275E6A99E596}" type="presOf" srcId="{114A115A-5639-4971-8DC8-B6B00FF6C4CA}" destId="{6F24582D-D77C-42A8-8058-E373A483DA90}" srcOrd="0" destOrd="0" presId="urn:microsoft.com/office/officeart/2005/8/layout/hList1"/>
    <dgm:cxn modelId="{9CDD4ED7-CC56-4575-A62C-D5D6141469AB}" type="presOf" srcId="{ED503519-6F25-4392-A65A-A5B93DCCDA5B}" destId="{A8E645BD-3ADD-4815-9CAB-BB12E5AA81A6}" srcOrd="0" destOrd="0" presId="urn:microsoft.com/office/officeart/2005/8/layout/hList1"/>
    <dgm:cxn modelId="{2F62A50A-1EA3-4C24-A5F6-CCCEA589E90F}" srcId="{9AF9A7E4-5CCE-4610-AA57-1DADC2E5E4DC}" destId="{ED503519-6F25-4392-A65A-A5B93DCCDA5B}" srcOrd="2" destOrd="0" parTransId="{2930E0DE-4A6E-417C-B84F-84C819F0815E}" sibTransId="{70616A56-0D94-4C76-A9E8-1BFAD4FE957A}"/>
    <dgm:cxn modelId="{4497054D-584C-44F3-A135-669B5C2EB6F6}" srcId="{9AF9A7E4-5CCE-4610-AA57-1DADC2E5E4DC}" destId="{507E41DF-B377-42D8-827E-6FC695F77C83}" srcOrd="1" destOrd="0" parTransId="{0D921DEC-4609-4315-96FB-1EE7A6C9D94B}" sibTransId="{E93F2EE7-2C81-4175-B6E2-F0584EDB5835}"/>
    <dgm:cxn modelId="{6CC2672E-C925-4E44-BA94-EB45662E269D}" type="presParOf" srcId="{C5E7667C-9A5B-41CA-8ACC-C19A05AA5688}" destId="{7C1D61F1-3558-4882-AFAA-92C6E39479A1}" srcOrd="0" destOrd="0" presId="urn:microsoft.com/office/officeart/2005/8/layout/hList1"/>
    <dgm:cxn modelId="{4F25AA93-734E-42A0-B9F9-1A3A7E1E5996}" type="presParOf" srcId="{7C1D61F1-3558-4882-AFAA-92C6E39479A1}" destId="{6F24582D-D77C-42A8-8058-E373A483DA90}" srcOrd="0" destOrd="0" presId="urn:microsoft.com/office/officeart/2005/8/layout/hList1"/>
    <dgm:cxn modelId="{9131F6F3-73A6-4497-BBC0-DE340A3D14BF}" type="presParOf" srcId="{7C1D61F1-3558-4882-AFAA-92C6E39479A1}" destId="{B624FED0-94C7-41B0-BFF9-6D895FE366EC}" srcOrd="1" destOrd="0" presId="urn:microsoft.com/office/officeart/2005/8/layout/hList1"/>
    <dgm:cxn modelId="{E6972D27-4BCA-4A62-818D-FB7ED34EC4D5}" type="presParOf" srcId="{C5E7667C-9A5B-41CA-8ACC-C19A05AA5688}" destId="{D8179B31-56C6-4807-85E5-354D268FCF3F}" srcOrd="1" destOrd="0" presId="urn:microsoft.com/office/officeart/2005/8/layout/hList1"/>
    <dgm:cxn modelId="{2F2EFFC6-546F-4821-86C4-B244DEA063C0}" type="presParOf" srcId="{C5E7667C-9A5B-41CA-8ACC-C19A05AA5688}" destId="{1FC0C136-7081-446E-9F39-FE3C6F9A1994}" srcOrd="2" destOrd="0" presId="urn:microsoft.com/office/officeart/2005/8/layout/hList1"/>
    <dgm:cxn modelId="{EF64088F-F28F-4129-89F0-233DDDD7E0CC}" type="presParOf" srcId="{1FC0C136-7081-446E-9F39-FE3C6F9A1994}" destId="{4C44F62D-9777-47E4-9AB6-F933D85D4C1C}" srcOrd="0" destOrd="0" presId="urn:microsoft.com/office/officeart/2005/8/layout/hList1"/>
    <dgm:cxn modelId="{9481E0D8-C9A4-4598-96B3-225089E38A07}" type="presParOf" srcId="{1FC0C136-7081-446E-9F39-FE3C6F9A1994}" destId="{1B593EB4-F09D-4CEE-8DEE-428C6D6CD62D}" srcOrd="1" destOrd="0" presId="urn:microsoft.com/office/officeart/2005/8/layout/hList1"/>
    <dgm:cxn modelId="{838FDF2C-8FE2-4415-A33C-588881BA0C72}" type="presParOf" srcId="{C5E7667C-9A5B-41CA-8ACC-C19A05AA5688}" destId="{05477003-EF01-486B-B191-C65C3CF49473}" srcOrd="3" destOrd="0" presId="urn:microsoft.com/office/officeart/2005/8/layout/hList1"/>
    <dgm:cxn modelId="{27F9A733-8ECF-4ADF-B080-E04ADE7E7737}" type="presParOf" srcId="{C5E7667C-9A5B-41CA-8ACC-C19A05AA5688}" destId="{5B065605-0327-490F-B4CF-6FA9AF843E10}" srcOrd="4" destOrd="0" presId="urn:microsoft.com/office/officeart/2005/8/layout/hList1"/>
    <dgm:cxn modelId="{A9C44698-D1D2-4146-A31E-2472343045E9}" type="presParOf" srcId="{5B065605-0327-490F-B4CF-6FA9AF843E10}" destId="{A8E645BD-3ADD-4815-9CAB-BB12E5AA81A6}" srcOrd="0" destOrd="0" presId="urn:microsoft.com/office/officeart/2005/8/layout/hList1"/>
    <dgm:cxn modelId="{4F7AAD5B-1D28-47C1-AB8A-3095E93AE22C}" type="presParOf" srcId="{5B065605-0327-490F-B4CF-6FA9AF843E10}" destId="{632BF70F-3348-4FE9-AFCF-3C42223D6C5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D1460-11B5-4B10-9671-667731053DA7}"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GB"/>
        </a:p>
      </dgm:t>
    </dgm:pt>
    <dgm:pt modelId="{488DF8A5-BB1E-4AD6-88A6-70794C47DEAA}">
      <dgm:prSet/>
      <dgm:spPr/>
      <dgm:t>
        <a:bodyPr/>
        <a:lstStyle/>
        <a:p>
          <a:pPr rtl="0"/>
          <a:r>
            <a:rPr lang="en-GB" dirty="0" smtClean="0">
              <a:solidFill>
                <a:srgbClr val="4D738A"/>
              </a:solidFill>
            </a:rPr>
            <a:t>Research Selectivity Exercises in 1986 and 1989</a:t>
          </a:r>
          <a:endParaRPr lang="en-GB" dirty="0">
            <a:solidFill>
              <a:srgbClr val="4D738A"/>
            </a:solidFill>
          </a:endParaRPr>
        </a:p>
      </dgm:t>
    </dgm:pt>
    <dgm:pt modelId="{A885443D-CA0A-4204-8887-5C354085981B}" type="parTrans" cxnId="{6B5B972D-898F-47F9-844D-84D6EC065DB7}">
      <dgm:prSet/>
      <dgm:spPr/>
      <dgm:t>
        <a:bodyPr/>
        <a:lstStyle/>
        <a:p>
          <a:endParaRPr lang="en-GB"/>
        </a:p>
      </dgm:t>
    </dgm:pt>
    <dgm:pt modelId="{821D5F56-7A9F-4133-A6B3-2EFE144A7414}" type="sibTrans" cxnId="{6B5B972D-898F-47F9-844D-84D6EC065DB7}">
      <dgm:prSet/>
      <dgm:spPr/>
      <dgm:t>
        <a:bodyPr/>
        <a:lstStyle/>
        <a:p>
          <a:endParaRPr lang="en-GB"/>
        </a:p>
      </dgm:t>
    </dgm:pt>
    <dgm:pt modelId="{4ED4D3B1-FE36-40D4-A006-7C8CE07CDDF1}">
      <dgm:prSet/>
      <dgm:spPr/>
      <dgm:t>
        <a:bodyPr/>
        <a:lstStyle/>
        <a:p>
          <a:pPr rtl="0"/>
          <a:r>
            <a:rPr lang="en-GB" dirty="0" smtClean="0">
              <a:solidFill>
                <a:srgbClr val="4D738A"/>
              </a:solidFill>
            </a:rPr>
            <a:t>Research Excellence Framework 2014</a:t>
          </a:r>
          <a:endParaRPr lang="en-GB" dirty="0">
            <a:solidFill>
              <a:srgbClr val="4D738A"/>
            </a:solidFill>
          </a:endParaRPr>
        </a:p>
      </dgm:t>
    </dgm:pt>
    <dgm:pt modelId="{67BE107F-C86A-4BDD-B7CC-3EBBC86C19CC}" type="parTrans" cxnId="{1D9BC016-59B4-4424-88AE-13226E30D41B}">
      <dgm:prSet/>
      <dgm:spPr/>
      <dgm:t>
        <a:bodyPr/>
        <a:lstStyle/>
        <a:p>
          <a:endParaRPr lang="en-GB"/>
        </a:p>
      </dgm:t>
    </dgm:pt>
    <dgm:pt modelId="{1BAA2F00-8A1C-4631-AEEB-ED48CBBF5611}" type="sibTrans" cxnId="{1D9BC016-59B4-4424-88AE-13226E30D41B}">
      <dgm:prSet/>
      <dgm:spPr/>
      <dgm:t>
        <a:bodyPr/>
        <a:lstStyle/>
        <a:p>
          <a:endParaRPr lang="en-GB"/>
        </a:p>
      </dgm:t>
    </dgm:pt>
    <dgm:pt modelId="{6EE5D9D1-90D5-4453-A9ED-7A791C28EABB}">
      <dgm:prSet/>
      <dgm:spPr/>
      <dgm:t>
        <a:bodyPr/>
        <a:lstStyle/>
        <a:p>
          <a:pPr rtl="0"/>
          <a:r>
            <a:rPr lang="en-GB" dirty="0" smtClean="0">
              <a:solidFill>
                <a:srgbClr val="4D738A"/>
              </a:solidFill>
            </a:rPr>
            <a:t>Research Assessment Exercises in 1992, 1996, 2001 and 2008</a:t>
          </a:r>
          <a:endParaRPr lang="en-GB" dirty="0">
            <a:solidFill>
              <a:srgbClr val="4D738A"/>
            </a:solidFill>
          </a:endParaRPr>
        </a:p>
      </dgm:t>
    </dgm:pt>
    <dgm:pt modelId="{3626B511-8B69-443D-B3F4-48A224C81605}" type="sibTrans" cxnId="{3CC20A1B-D4F9-4C06-8035-53B5197DC849}">
      <dgm:prSet/>
      <dgm:spPr/>
      <dgm:t>
        <a:bodyPr/>
        <a:lstStyle/>
        <a:p>
          <a:endParaRPr lang="en-GB"/>
        </a:p>
      </dgm:t>
    </dgm:pt>
    <dgm:pt modelId="{3F8D10AB-755C-49E2-BE02-FEDBB6A69272}" type="parTrans" cxnId="{3CC20A1B-D4F9-4C06-8035-53B5197DC849}">
      <dgm:prSet/>
      <dgm:spPr/>
      <dgm:t>
        <a:bodyPr/>
        <a:lstStyle/>
        <a:p>
          <a:endParaRPr lang="en-GB"/>
        </a:p>
      </dgm:t>
    </dgm:pt>
    <dgm:pt modelId="{B4823E3B-687A-4DBC-AE91-1AC786201B10}" type="pres">
      <dgm:prSet presAssocID="{6AFD1460-11B5-4B10-9671-667731053DA7}" presName="Name0" presStyleCnt="0">
        <dgm:presLayoutVars>
          <dgm:dir/>
          <dgm:resizeHandles val="exact"/>
        </dgm:presLayoutVars>
      </dgm:prSet>
      <dgm:spPr/>
      <dgm:t>
        <a:bodyPr/>
        <a:lstStyle/>
        <a:p>
          <a:endParaRPr lang="en-GB"/>
        </a:p>
      </dgm:t>
    </dgm:pt>
    <dgm:pt modelId="{4E21454C-B781-46FE-AB95-F1869E42277F}" type="pres">
      <dgm:prSet presAssocID="{6AFD1460-11B5-4B10-9671-667731053DA7}" presName="arrow" presStyleLbl="bgShp" presStyleIdx="0" presStyleCnt="1"/>
      <dgm:spPr>
        <a:solidFill>
          <a:srgbClr val="D4DFEC"/>
        </a:solidFill>
      </dgm:spPr>
    </dgm:pt>
    <dgm:pt modelId="{D51B9676-56BA-4A40-8A86-B004B41C9063}" type="pres">
      <dgm:prSet presAssocID="{6AFD1460-11B5-4B10-9671-667731053DA7}" presName="points" presStyleCnt="0"/>
      <dgm:spPr/>
    </dgm:pt>
    <dgm:pt modelId="{05261589-82CF-4A29-90DE-77F5D7841A6D}" type="pres">
      <dgm:prSet presAssocID="{488DF8A5-BB1E-4AD6-88A6-70794C47DEAA}" presName="compositeA" presStyleCnt="0"/>
      <dgm:spPr/>
    </dgm:pt>
    <dgm:pt modelId="{62A6001F-0162-42EA-8C25-608A9B70AB43}" type="pres">
      <dgm:prSet presAssocID="{488DF8A5-BB1E-4AD6-88A6-70794C47DEAA}" presName="textA" presStyleLbl="revTx" presStyleIdx="0" presStyleCnt="3">
        <dgm:presLayoutVars>
          <dgm:bulletEnabled val="1"/>
        </dgm:presLayoutVars>
      </dgm:prSet>
      <dgm:spPr/>
      <dgm:t>
        <a:bodyPr/>
        <a:lstStyle/>
        <a:p>
          <a:endParaRPr lang="en-GB"/>
        </a:p>
      </dgm:t>
    </dgm:pt>
    <dgm:pt modelId="{E9F40851-2B86-4D83-B9DB-3689E49AB160}" type="pres">
      <dgm:prSet presAssocID="{488DF8A5-BB1E-4AD6-88A6-70794C47DEAA}" presName="circleA" presStyleLbl="node1" presStyleIdx="0" presStyleCnt="3"/>
      <dgm:spPr>
        <a:solidFill>
          <a:srgbClr val="4D738A"/>
        </a:solidFill>
        <a:ln>
          <a:solidFill>
            <a:srgbClr val="FF9E19"/>
          </a:solidFill>
        </a:ln>
      </dgm:spPr>
    </dgm:pt>
    <dgm:pt modelId="{5E95B1C9-D332-4876-93F1-B055B29181E9}" type="pres">
      <dgm:prSet presAssocID="{488DF8A5-BB1E-4AD6-88A6-70794C47DEAA}" presName="spaceA" presStyleCnt="0"/>
      <dgm:spPr/>
    </dgm:pt>
    <dgm:pt modelId="{776372B7-BD51-4CB0-8EE1-193AB483FC83}" type="pres">
      <dgm:prSet presAssocID="{821D5F56-7A9F-4133-A6B3-2EFE144A7414}" presName="space" presStyleCnt="0"/>
      <dgm:spPr/>
    </dgm:pt>
    <dgm:pt modelId="{1442100A-A7EF-4E56-9313-754E36B3363E}" type="pres">
      <dgm:prSet presAssocID="{6EE5D9D1-90D5-4453-A9ED-7A791C28EABB}" presName="compositeB" presStyleCnt="0"/>
      <dgm:spPr/>
    </dgm:pt>
    <dgm:pt modelId="{84E41D19-6FF2-421D-8116-218700D6A8C0}" type="pres">
      <dgm:prSet presAssocID="{6EE5D9D1-90D5-4453-A9ED-7A791C28EABB}" presName="textB" presStyleLbl="revTx" presStyleIdx="1" presStyleCnt="3">
        <dgm:presLayoutVars>
          <dgm:bulletEnabled val="1"/>
        </dgm:presLayoutVars>
      </dgm:prSet>
      <dgm:spPr/>
      <dgm:t>
        <a:bodyPr/>
        <a:lstStyle/>
        <a:p>
          <a:endParaRPr lang="en-GB"/>
        </a:p>
      </dgm:t>
    </dgm:pt>
    <dgm:pt modelId="{1F780690-532C-4410-9AD0-0B94B047F52A}" type="pres">
      <dgm:prSet presAssocID="{6EE5D9D1-90D5-4453-A9ED-7A791C28EABB}" presName="circleB" presStyleLbl="node1" presStyleIdx="1" presStyleCnt="3"/>
      <dgm:spPr>
        <a:solidFill>
          <a:srgbClr val="4D738A"/>
        </a:solidFill>
        <a:ln>
          <a:solidFill>
            <a:srgbClr val="FF9E19"/>
          </a:solidFill>
        </a:ln>
      </dgm:spPr>
    </dgm:pt>
    <dgm:pt modelId="{A3E8586E-767E-4D51-B8C9-59E1678E6A49}" type="pres">
      <dgm:prSet presAssocID="{6EE5D9D1-90D5-4453-A9ED-7A791C28EABB}" presName="spaceB" presStyleCnt="0"/>
      <dgm:spPr/>
    </dgm:pt>
    <dgm:pt modelId="{9888AF9F-4CB8-4E3C-A9C6-D5047CF7EBC2}" type="pres">
      <dgm:prSet presAssocID="{3626B511-8B69-443D-B3F4-48A224C81605}" presName="space" presStyleCnt="0"/>
      <dgm:spPr/>
    </dgm:pt>
    <dgm:pt modelId="{C4A63B4B-C092-4649-A4AD-05250777E7AF}" type="pres">
      <dgm:prSet presAssocID="{4ED4D3B1-FE36-40D4-A006-7C8CE07CDDF1}" presName="compositeA" presStyleCnt="0"/>
      <dgm:spPr/>
    </dgm:pt>
    <dgm:pt modelId="{FD3E30C6-52F3-4B25-BF64-D3C7D0FDDBE9}" type="pres">
      <dgm:prSet presAssocID="{4ED4D3B1-FE36-40D4-A006-7C8CE07CDDF1}" presName="textA" presStyleLbl="revTx" presStyleIdx="2" presStyleCnt="3">
        <dgm:presLayoutVars>
          <dgm:bulletEnabled val="1"/>
        </dgm:presLayoutVars>
      </dgm:prSet>
      <dgm:spPr/>
      <dgm:t>
        <a:bodyPr/>
        <a:lstStyle/>
        <a:p>
          <a:endParaRPr lang="en-GB"/>
        </a:p>
      </dgm:t>
    </dgm:pt>
    <dgm:pt modelId="{0F3C0222-D077-4C9D-BC22-56817615DF6F}" type="pres">
      <dgm:prSet presAssocID="{4ED4D3B1-FE36-40D4-A006-7C8CE07CDDF1}" presName="circleA" presStyleLbl="node1" presStyleIdx="2" presStyleCnt="3"/>
      <dgm:spPr>
        <a:solidFill>
          <a:srgbClr val="4D738A"/>
        </a:solidFill>
        <a:ln>
          <a:solidFill>
            <a:srgbClr val="FF9E19"/>
          </a:solidFill>
        </a:ln>
      </dgm:spPr>
    </dgm:pt>
    <dgm:pt modelId="{6E194B7C-0BFC-48A6-B0D9-4570BC7643EF}" type="pres">
      <dgm:prSet presAssocID="{4ED4D3B1-FE36-40D4-A006-7C8CE07CDDF1}" presName="spaceA" presStyleCnt="0"/>
      <dgm:spPr/>
    </dgm:pt>
  </dgm:ptLst>
  <dgm:cxnLst>
    <dgm:cxn modelId="{B974ADC6-37F6-4B57-B29C-8345C6F34E30}" type="presOf" srcId="{6EE5D9D1-90D5-4453-A9ED-7A791C28EABB}" destId="{84E41D19-6FF2-421D-8116-218700D6A8C0}" srcOrd="0" destOrd="0" presId="urn:microsoft.com/office/officeart/2005/8/layout/hProcess11"/>
    <dgm:cxn modelId="{3CC20A1B-D4F9-4C06-8035-53B5197DC849}" srcId="{6AFD1460-11B5-4B10-9671-667731053DA7}" destId="{6EE5D9D1-90D5-4453-A9ED-7A791C28EABB}" srcOrd="1" destOrd="0" parTransId="{3F8D10AB-755C-49E2-BE02-FEDBB6A69272}" sibTransId="{3626B511-8B69-443D-B3F4-48A224C81605}"/>
    <dgm:cxn modelId="{24D7C303-09B4-4F9A-BB93-2669A78CD05E}" type="presOf" srcId="{4ED4D3B1-FE36-40D4-A006-7C8CE07CDDF1}" destId="{FD3E30C6-52F3-4B25-BF64-D3C7D0FDDBE9}" srcOrd="0" destOrd="0" presId="urn:microsoft.com/office/officeart/2005/8/layout/hProcess11"/>
    <dgm:cxn modelId="{6B5B972D-898F-47F9-844D-84D6EC065DB7}" srcId="{6AFD1460-11B5-4B10-9671-667731053DA7}" destId="{488DF8A5-BB1E-4AD6-88A6-70794C47DEAA}" srcOrd="0" destOrd="0" parTransId="{A885443D-CA0A-4204-8887-5C354085981B}" sibTransId="{821D5F56-7A9F-4133-A6B3-2EFE144A7414}"/>
    <dgm:cxn modelId="{C46A9EBA-FE43-482A-8347-4FAE3C6B0A9D}" type="presOf" srcId="{6AFD1460-11B5-4B10-9671-667731053DA7}" destId="{B4823E3B-687A-4DBC-AE91-1AC786201B10}" srcOrd="0" destOrd="0" presId="urn:microsoft.com/office/officeart/2005/8/layout/hProcess11"/>
    <dgm:cxn modelId="{365DDFE1-C145-46C1-8E5C-2B6E81347FE5}" type="presOf" srcId="{488DF8A5-BB1E-4AD6-88A6-70794C47DEAA}" destId="{62A6001F-0162-42EA-8C25-608A9B70AB43}" srcOrd="0" destOrd="0" presId="urn:microsoft.com/office/officeart/2005/8/layout/hProcess11"/>
    <dgm:cxn modelId="{1D9BC016-59B4-4424-88AE-13226E30D41B}" srcId="{6AFD1460-11B5-4B10-9671-667731053DA7}" destId="{4ED4D3B1-FE36-40D4-A006-7C8CE07CDDF1}" srcOrd="2" destOrd="0" parTransId="{67BE107F-C86A-4BDD-B7CC-3EBBC86C19CC}" sibTransId="{1BAA2F00-8A1C-4631-AEEB-ED48CBBF5611}"/>
    <dgm:cxn modelId="{2D5D2D39-028B-444E-94EB-CD6BB373F67C}" type="presParOf" srcId="{B4823E3B-687A-4DBC-AE91-1AC786201B10}" destId="{4E21454C-B781-46FE-AB95-F1869E42277F}" srcOrd="0" destOrd="0" presId="urn:microsoft.com/office/officeart/2005/8/layout/hProcess11"/>
    <dgm:cxn modelId="{4F8FEEB1-6311-4192-96A7-AC117EE3500B}" type="presParOf" srcId="{B4823E3B-687A-4DBC-AE91-1AC786201B10}" destId="{D51B9676-56BA-4A40-8A86-B004B41C9063}" srcOrd="1" destOrd="0" presId="urn:microsoft.com/office/officeart/2005/8/layout/hProcess11"/>
    <dgm:cxn modelId="{24203C72-D2CF-4548-A44B-66F92702E2A3}" type="presParOf" srcId="{D51B9676-56BA-4A40-8A86-B004B41C9063}" destId="{05261589-82CF-4A29-90DE-77F5D7841A6D}" srcOrd="0" destOrd="0" presId="urn:microsoft.com/office/officeart/2005/8/layout/hProcess11"/>
    <dgm:cxn modelId="{3B5D031F-654C-4DC7-933D-01B1531B732A}" type="presParOf" srcId="{05261589-82CF-4A29-90DE-77F5D7841A6D}" destId="{62A6001F-0162-42EA-8C25-608A9B70AB43}" srcOrd="0" destOrd="0" presId="urn:microsoft.com/office/officeart/2005/8/layout/hProcess11"/>
    <dgm:cxn modelId="{1D15DAB5-2006-4581-A7AD-490E197F462B}" type="presParOf" srcId="{05261589-82CF-4A29-90DE-77F5D7841A6D}" destId="{E9F40851-2B86-4D83-B9DB-3689E49AB160}" srcOrd="1" destOrd="0" presId="urn:microsoft.com/office/officeart/2005/8/layout/hProcess11"/>
    <dgm:cxn modelId="{C71F6AD4-0874-4B7D-9613-D4EF795A1FDC}" type="presParOf" srcId="{05261589-82CF-4A29-90DE-77F5D7841A6D}" destId="{5E95B1C9-D332-4876-93F1-B055B29181E9}" srcOrd="2" destOrd="0" presId="urn:microsoft.com/office/officeart/2005/8/layout/hProcess11"/>
    <dgm:cxn modelId="{FE3EC18C-5FB8-44EC-A3D7-1ECA9C14BFC9}" type="presParOf" srcId="{D51B9676-56BA-4A40-8A86-B004B41C9063}" destId="{776372B7-BD51-4CB0-8EE1-193AB483FC83}" srcOrd="1" destOrd="0" presId="urn:microsoft.com/office/officeart/2005/8/layout/hProcess11"/>
    <dgm:cxn modelId="{79AFD67D-11B9-41E0-92A1-7294312DCD99}" type="presParOf" srcId="{D51B9676-56BA-4A40-8A86-B004B41C9063}" destId="{1442100A-A7EF-4E56-9313-754E36B3363E}" srcOrd="2" destOrd="0" presId="urn:microsoft.com/office/officeart/2005/8/layout/hProcess11"/>
    <dgm:cxn modelId="{7C603B29-3C51-4BBC-808D-F1106B5CFCD2}" type="presParOf" srcId="{1442100A-A7EF-4E56-9313-754E36B3363E}" destId="{84E41D19-6FF2-421D-8116-218700D6A8C0}" srcOrd="0" destOrd="0" presId="urn:microsoft.com/office/officeart/2005/8/layout/hProcess11"/>
    <dgm:cxn modelId="{055FB418-398E-45B4-BBDD-AF709F180B31}" type="presParOf" srcId="{1442100A-A7EF-4E56-9313-754E36B3363E}" destId="{1F780690-532C-4410-9AD0-0B94B047F52A}" srcOrd="1" destOrd="0" presId="urn:microsoft.com/office/officeart/2005/8/layout/hProcess11"/>
    <dgm:cxn modelId="{E2AB4C05-8B7A-45F9-B868-A1A026EE82EE}" type="presParOf" srcId="{1442100A-A7EF-4E56-9313-754E36B3363E}" destId="{A3E8586E-767E-4D51-B8C9-59E1678E6A49}" srcOrd="2" destOrd="0" presId="urn:microsoft.com/office/officeart/2005/8/layout/hProcess11"/>
    <dgm:cxn modelId="{0688AD98-AE16-4BAA-A5B7-06584AA70C90}" type="presParOf" srcId="{D51B9676-56BA-4A40-8A86-B004B41C9063}" destId="{9888AF9F-4CB8-4E3C-A9C6-D5047CF7EBC2}" srcOrd="3" destOrd="0" presId="urn:microsoft.com/office/officeart/2005/8/layout/hProcess11"/>
    <dgm:cxn modelId="{B96FD19C-DC1F-4ED4-BEB6-E93C189FCBA9}" type="presParOf" srcId="{D51B9676-56BA-4A40-8A86-B004B41C9063}" destId="{C4A63B4B-C092-4649-A4AD-05250777E7AF}" srcOrd="4" destOrd="0" presId="urn:microsoft.com/office/officeart/2005/8/layout/hProcess11"/>
    <dgm:cxn modelId="{1529423C-998D-4083-86F2-6C6C34F630F8}" type="presParOf" srcId="{C4A63B4B-C092-4649-A4AD-05250777E7AF}" destId="{FD3E30C6-52F3-4B25-BF64-D3C7D0FDDBE9}" srcOrd="0" destOrd="0" presId="urn:microsoft.com/office/officeart/2005/8/layout/hProcess11"/>
    <dgm:cxn modelId="{4F7F5116-D356-4D94-8BE1-56055B25AC44}" type="presParOf" srcId="{C4A63B4B-C092-4649-A4AD-05250777E7AF}" destId="{0F3C0222-D077-4C9D-BC22-56817615DF6F}" srcOrd="1" destOrd="0" presId="urn:microsoft.com/office/officeart/2005/8/layout/hProcess11"/>
    <dgm:cxn modelId="{8D85B797-BAF2-4D26-9150-F704C89A137D}" type="presParOf" srcId="{C4A63B4B-C092-4649-A4AD-05250777E7AF}" destId="{6E194B7C-0BFC-48A6-B0D9-4570BC7643E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92942-85A5-438D-9B94-4385719AAD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6EA6084-3DA3-4023-B7FD-725F3F7ED063}">
      <dgm:prSet phldrT="[Text]"/>
      <dgm:spPr>
        <a:solidFill>
          <a:srgbClr val="4D738A"/>
        </a:solidFill>
      </dgm:spPr>
      <dgm:t>
        <a:bodyPr/>
        <a:lstStyle/>
        <a:p>
          <a:r>
            <a:rPr lang="en-GB" dirty="0" smtClean="0"/>
            <a:t>…underpinned by…</a:t>
          </a:r>
          <a:endParaRPr lang="en-GB" dirty="0"/>
        </a:p>
      </dgm:t>
    </dgm:pt>
    <dgm:pt modelId="{75F9293D-3467-41B4-9966-71846E621319}" type="parTrans" cxnId="{E695AE8E-FF85-4CF7-9F95-39564CF9C58C}">
      <dgm:prSet/>
      <dgm:spPr/>
      <dgm:t>
        <a:bodyPr/>
        <a:lstStyle/>
        <a:p>
          <a:endParaRPr lang="en-GB"/>
        </a:p>
      </dgm:t>
    </dgm:pt>
    <dgm:pt modelId="{1A3BE250-8B8B-484A-9E0E-03B06C89209D}" type="sibTrans" cxnId="{E695AE8E-FF85-4CF7-9F95-39564CF9C58C}">
      <dgm:prSet/>
      <dgm:spPr/>
      <dgm:t>
        <a:bodyPr/>
        <a:lstStyle/>
        <a:p>
          <a:endParaRPr lang="en-GB"/>
        </a:p>
      </dgm:t>
    </dgm:pt>
    <dgm:pt modelId="{4EE3E778-BD3C-4417-A276-E1F5177D4EE9}">
      <dgm:prSet phldrT="[Text]" custT="1"/>
      <dgm:spPr>
        <a:solidFill>
          <a:srgbClr val="D4DFEC">
            <a:alpha val="90000"/>
          </a:srgbClr>
        </a:solidFill>
      </dgm:spPr>
      <dgm:t>
        <a:bodyPr/>
        <a:lstStyle/>
        <a:p>
          <a:r>
            <a:rPr lang="en-GB" sz="2400" dirty="0" smtClean="0"/>
            <a:t>Research made a distinct and material </a:t>
          </a:r>
          <a:r>
            <a:rPr lang="en-GB" sz="2400" b="1" dirty="0" smtClean="0"/>
            <a:t>contribution</a:t>
          </a:r>
          <a:r>
            <a:rPr lang="en-GB" sz="2400" dirty="0" smtClean="0"/>
            <a:t> to the impact</a:t>
          </a:r>
          <a:endParaRPr lang="en-GB" sz="2400" dirty="0"/>
        </a:p>
      </dgm:t>
    </dgm:pt>
    <dgm:pt modelId="{2F1E7E62-6AEB-4720-A820-8294694D173A}" type="parTrans" cxnId="{7B5FCB84-58F7-4546-B400-B49075347A33}">
      <dgm:prSet/>
      <dgm:spPr/>
      <dgm:t>
        <a:bodyPr/>
        <a:lstStyle/>
        <a:p>
          <a:endParaRPr lang="en-GB"/>
        </a:p>
      </dgm:t>
    </dgm:pt>
    <dgm:pt modelId="{A1189EC8-2B2C-49F9-BB4B-DDF725F83519}" type="sibTrans" cxnId="{7B5FCB84-58F7-4546-B400-B49075347A33}">
      <dgm:prSet/>
      <dgm:spPr/>
      <dgm:t>
        <a:bodyPr/>
        <a:lstStyle/>
        <a:p>
          <a:endParaRPr lang="en-GB"/>
        </a:p>
      </dgm:t>
    </dgm:pt>
    <dgm:pt modelId="{76663099-B7AA-46FB-8A01-75957D2E143B}">
      <dgm:prSet phldrT="[Text]"/>
      <dgm:spPr>
        <a:solidFill>
          <a:srgbClr val="4D738A"/>
        </a:solidFill>
      </dgm:spPr>
      <dgm:t>
        <a:bodyPr/>
        <a:lstStyle/>
        <a:p>
          <a:r>
            <a:rPr lang="en-GB" dirty="0" smtClean="0"/>
            <a:t>…excellent research…</a:t>
          </a:r>
          <a:endParaRPr lang="en-GB" dirty="0"/>
        </a:p>
      </dgm:t>
    </dgm:pt>
    <dgm:pt modelId="{099DE167-8915-4BA5-8653-3AB6380D154A}" type="parTrans" cxnId="{73DF0754-488B-4D53-999E-BC7AA822AB51}">
      <dgm:prSet/>
      <dgm:spPr/>
      <dgm:t>
        <a:bodyPr/>
        <a:lstStyle/>
        <a:p>
          <a:endParaRPr lang="en-GB"/>
        </a:p>
      </dgm:t>
    </dgm:pt>
    <dgm:pt modelId="{8B65A1A8-38A3-4BB4-A845-0EAC9A569908}" type="sibTrans" cxnId="{73DF0754-488B-4D53-999E-BC7AA822AB51}">
      <dgm:prSet/>
      <dgm:spPr/>
      <dgm:t>
        <a:bodyPr/>
        <a:lstStyle/>
        <a:p>
          <a:endParaRPr lang="en-GB"/>
        </a:p>
      </dgm:t>
    </dgm:pt>
    <dgm:pt modelId="{C556E15A-E985-4F64-A5CF-9F42A3E9D163}">
      <dgm:prSet phldrT="[Text]" custT="1"/>
      <dgm:spPr>
        <a:solidFill>
          <a:srgbClr val="D4DFEC">
            <a:alpha val="90000"/>
          </a:srgbClr>
        </a:solidFill>
      </dgm:spPr>
      <dgm:t>
        <a:bodyPr/>
        <a:lstStyle/>
        <a:p>
          <a:r>
            <a:rPr lang="en-GB" sz="2400" dirty="0" smtClean="0"/>
            <a:t>Research as a whole is at least equivalent to two star </a:t>
          </a:r>
          <a:endParaRPr lang="en-GB" sz="2400" dirty="0"/>
        </a:p>
      </dgm:t>
    </dgm:pt>
    <dgm:pt modelId="{15620CC7-BA1C-4329-A39F-F18E4B4C5397}" type="parTrans" cxnId="{F3ED27E7-2C79-4A9A-AE68-94F8CB5C6C37}">
      <dgm:prSet/>
      <dgm:spPr/>
      <dgm:t>
        <a:bodyPr/>
        <a:lstStyle/>
        <a:p>
          <a:endParaRPr lang="en-GB"/>
        </a:p>
      </dgm:t>
    </dgm:pt>
    <dgm:pt modelId="{2EE0352C-E253-423B-94E9-CD6AD21FEF02}" type="sibTrans" cxnId="{F3ED27E7-2C79-4A9A-AE68-94F8CB5C6C37}">
      <dgm:prSet/>
      <dgm:spPr/>
      <dgm:t>
        <a:bodyPr/>
        <a:lstStyle/>
        <a:p>
          <a:endParaRPr lang="en-GB"/>
        </a:p>
      </dgm:t>
    </dgm:pt>
    <dgm:pt modelId="{8473E053-188D-4218-BCA7-A0EFF03AABCC}">
      <dgm:prSet phldrT="[Text]"/>
      <dgm:spPr>
        <a:solidFill>
          <a:srgbClr val="4D738A"/>
        </a:solidFill>
      </dgm:spPr>
      <dgm:t>
        <a:bodyPr/>
        <a:lstStyle/>
        <a:p>
          <a:r>
            <a:rPr lang="en-GB" dirty="0" smtClean="0"/>
            <a:t>…produced by the submitting unit, 1 Jan 2000-31 Dec 2020</a:t>
          </a:r>
          <a:endParaRPr lang="en-GB" dirty="0"/>
        </a:p>
      </dgm:t>
    </dgm:pt>
    <dgm:pt modelId="{EAEC4C65-E148-4121-AC08-791AFB44805C}" type="parTrans" cxnId="{96F720EA-D160-4755-B329-A7B6974322F2}">
      <dgm:prSet/>
      <dgm:spPr/>
      <dgm:t>
        <a:bodyPr/>
        <a:lstStyle/>
        <a:p>
          <a:endParaRPr lang="en-GB"/>
        </a:p>
      </dgm:t>
    </dgm:pt>
    <dgm:pt modelId="{58292C16-E3DE-434A-8EB3-A523160721A6}" type="sibTrans" cxnId="{96F720EA-D160-4755-B329-A7B6974322F2}">
      <dgm:prSet/>
      <dgm:spPr/>
      <dgm:t>
        <a:bodyPr/>
        <a:lstStyle/>
        <a:p>
          <a:endParaRPr lang="en-GB"/>
        </a:p>
      </dgm:t>
    </dgm:pt>
    <dgm:pt modelId="{6246E768-8B52-46F9-B195-EE650187EC84}">
      <dgm:prSet phldrT="[Text]" custT="1"/>
      <dgm:spPr>
        <a:solidFill>
          <a:srgbClr val="D4DFEC">
            <a:alpha val="90000"/>
          </a:srgbClr>
        </a:solidFill>
      </dgm:spPr>
      <dgm:t>
        <a:bodyPr/>
        <a:lstStyle/>
        <a:p>
          <a:r>
            <a:rPr lang="en-GB" sz="2400" dirty="0" smtClean="0"/>
            <a:t>Staff carried out research while working in the submitting HEI</a:t>
          </a:r>
          <a:endParaRPr lang="en-GB" sz="2400" dirty="0"/>
        </a:p>
      </dgm:t>
    </dgm:pt>
    <dgm:pt modelId="{70934DF3-6659-4C9C-B566-BC41C4369060}" type="parTrans" cxnId="{CB749FAA-7C49-4F10-9016-69D39CFE2C67}">
      <dgm:prSet/>
      <dgm:spPr/>
      <dgm:t>
        <a:bodyPr/>
        <a:lstStyle/>
        <a:p>
          <a:endParaRPr lang="en-GB"/>
        </a:p>
      </dgm:t>
    </dgm:pt>
    <dgm:pt modelId="{46315684-0BCC-4667-881E-7E486D30B168}" type="sibTrans" cxnId="{CB749FAA-7C49-4F10-9016-69D39CFE2C67}">
      <dgm:prSet/>
      <dgm:spPr/>
      <dgm:t>
        <a:bodyPr/>
        <a:lstStyle/>
        <a:p>
          <a:endParaRPr lang="en-GB"/>
        </a:p>
      </dgm:t>
    </dgm:pt>
    <dgm:pt modelId="{8E8C9365-4E16-4984-BA0D-B5DEE271DA80}" type="pres">
      <dgm:prSet presAssocID="{B3192942-85A5-438D-9B94-4385719AADB9}" presName="Name0" presStyleCnt="0">
        <dgm:presLayoutVars>
          <dgm:dir/>
          <dgm:animLvl val="lvl"/>
          <dgm:resizeHandles val="exact"/>
        </dgm:presLayoutVars>
      </dgm:prSet>
      <dgm:spPr/>
      <dgm:t>
        <a:bodyPr/>
        <a:lstStyle/>
        <a:p>
          <a:endParaRPr lang="en-GB"/>
        </a:p>
      </dgm:t>
    </dgm:pt>
    <dgm:pt modelId="{877C17E0-92BA-4EAB-B8D7-08B38CA675BE}" type="pres">
      <dgm:prSet presAssocID="{76EA6084-3DA3-4023-B7FD-725F3F7ED063}" presName="linNode" presStyleCnt="0"/>
      <dgm:spPr/>
    </dgm:pt>
    <dgm:pt modelId="{A2232A0D-F0D1-4997-BF6B-DC422EAE88A8}" type="pres">
      <dgm:prSet presAssocID="{76EA6084-3DA3-4023-B7FD-725F3F7ED063}" presName="parentText" presStyleLbl="node1" presStyleIdx="0" presStyleCnt="3">
        <dgm:presLayoutVars>
          <dgm:chMax val="1"/>
          <dgm:bulletEnabled val="1"/>
        </dgm:presLayoutVars>
      </dgm:prSet>
      <dgm:spPr/>
      <dgm:t>
        <a:bodyPr/>
        <a:lstStyle/>
        <a:p>
          <a:endParaRPr lang="en-GB"/>
        </a:p>
      </dgm:t>
    </dgm:pt>
    <dgm:pt modelId="{20A7AD5B-0C42-4133-8054-11B6037A783B}" type="pres">
      <dgm:prSet presAssocID="{76EA6084-3DA3-4023-B7FD-725F3F7ED063}" presName="descendantText" presStyleLbl="alignAccFollowNode1" presStyleIdx="0" presStyleCnt="3" custLinFactNeighborX="0" custLinFactNeighborY="0">
        <dgm:presLayoutVars>
          <dgm:bulletEnabled val="1"/>
        </dgm:presLayoutVars>
      </dgm:prSet>
      <dgm:spPr/>
      <dgm:t>
        <a:bodyPr/>
        <a:lstStyle/>
        <a:p>
          <a:endParaRPr lang="en-GB"/>
        </a:p>
      </dgm:t>
    </dgm:pt>
    <dgm:pt modelId="{00ECBC99-F5D7-46DF-BDDA-05F436867E58}" type="pres">
      <dgm:prSet presAssocID="{1A3BE250-8B8B-484A-9E0E-03B06C89209D}" presName="sp" presStyleCnt="0"/>
      <dgm:spPr/>
    </dgm:pt>
    <dgm:pt modelId="{859F5824-444F-4388-A9F6-38119CAFF908}" type="pres">
      <dgm:prSet presAssocID="{76663099-B7AA-46FB-8A01-75957D2E143B}" presName="linNode" presStyleCnt="0"/>
      <dgm:spPr/>
    </dgm:pt>
    <dgm:pt modelId="{5A913258-8EBF-4336-8125-39282442732E}" type="pres">
      <dgm:prSet presAssocID="{76663099-B7AA-46FB-8A01-75957D2E143B}" presName="parentText" presStyleLbl="node1" presStyleIdx="1" presStyleCnt="3">
        <dgm:presLayoutVars>
          <dgm:chMax val="1"/>
          <dgm:bulletEnabled val="1"/>
        </dgm:presLayoutVars>
      </dgm:prSet>
      <dgm:spPr/>
      <dgm:t>
        <a:bodyPr/>
        <a:lstStyle/>
        <a:p>
          <a:endParaRPr lang="en-GB"/>
        </a:p>
      </dgm:t>
    </dgm:pt>
    <dgm:pt modelId="{E26B678E-1C43-4023-8496-AA8106964714}" type="pres">
      <dgm:prSet presAssocID="{76663099-B7AA-46FB-8A01-75957D2E143B}" presName="descendantText" presStyleLbl="alignAccFollowNode1" presStyleIdx="1" presStyleCnt="3">
        <dgm:presLayoutVars>
          <dgm:bulletEnabled val="1"/>
        </dgm:presLayoutVars>
      </dgm:prSet>
      <dgm:spPr/>
      <dgm:t>
        <a:bodyPr/>
        <a:lstStyle/>
        <a:p>
          <a:endParaRPr lang="en-GB"/>
        </a:p>
      </dgm:t>
    </dgm:pt>
    <dgm:pt modelId="{D0D8E574-751F-44F3-96DA-3CDED5F5E919}" type="pres">
      <dgm:prSet presAssocID="{8B65A1A8-38A3-4BB4-A845-0EAC9A569908}" presName="sp" presStyleCnt="0"/>
      <dgm:spPr/>
    </dgm:pt>
    <dgm:pt modelId="{2B40A67A-6DBA-4F22-908C-43DB91EF3A47}" type="pres">
      <dgm:prSet presAssocID="{8473E053-188D-4218-BCA7-A0EFF03AABCC}" presName="linNode" presStyleCnt="0"/>
      <dgm:spPr/>
    </dgm:pt>
    <dgm:pt modelId="{E5E6F580-565D-4DA4-BCD9-DDE022AE387A}" type="pres">
      <dgm:prSet presAssocID="{8473E053-188D-4218-BCA7-A0EFF03AABCC}" presName="parentText" presStyleLbl="node1" presStyleIdx="2" presStyleCnt="3" custLinFactNeighborX="635" custLinFactNeighborY="-2040">
        <dgm:presLayoutVars>
          <dgm:chMax val="1"/>
          <dgm:bulletEnabled val="1"/>
        </dgm:presLayoutVars>
      </dgm:prSet>
      <dgm:spPr/>
      <dgm:t>
        <a:bodyPr/>
        <a:lstStyle/>
        <a:p>
          <a:endParaRPr lang="en-GB"/>
        </a:p>
      </dgm:t>
    </dgm:pt>
    <dgm:pt modelId="{189BA19A-8AE9-4EEB-A875-67DC0675A70D}" type="pres">
      <dgm:prSet presAssocID="{8473E053-188D-4218-BCA7-A0EFF03AABCC}" presName="descendantText" presStyleLbl="alignAccFollowNode1" presStyleIdx="2" presStyleCnt="3">
        <dgm:presLayoutVars>
          <dgm:bulletEnabled val="1"/>
        </dgm:presLayoutVars>
      </dgm:prSet>
      <dgm:spPr/>
      <dgm:t>
        <a:bodyPr/>
        <a:lstStyle/>
        <a:p>
          <a:endParaRPr lang="en-GB"/>
        </a:p>
      </dgm:t>
    </dgm:pt>
  </dgm:ptLst>
  <dgm:cxnLst>
    <dgm:cxn modelId="{96F720EA-D160-4755-B329-A7B6974322F2}" srcId="{B3192942-85A5-438D-9B94-4385719AADB9}" destId="{8473E053-188D-4218-BCA7-A0EFF03AABCC}" srcOrd="2" destOrd="0" parTransId="{EAEC4C65-E148-4121-AC08-791AFB44805C}" sibTransId="{58292C16-E3DE-434A-8EB3-A523160721A6}"/>
    <dgm:cxn modelId="{08C8E877-8841-4628-818B-E7295D5747A4}" type="presOf" srcId="{4EE3E778-BD3C-4417-A276-E1F5177D4EE9}" destId="{20A7AD5B-0C42-4133-8054-11B6037A783B}" srcOrd="0" destOrd="0" presId="urn:microsoft.com/office/officeart/2005/8/layout/vList5"/>
    <dgm:cxn modelId="{E695AE8E-FF85-4CF7-9F95-39564CF9C58C}" srcId="{B3192942-85A5-438D-9B94-4385719AADB9}" destId="{76EA6084-3DA3-4023-B7FD-725F3F7ED063}" srcOrd="0" destOrd="0" parTransId="{75F9293D-3467-41B4-9966-71846E621319}" sibTransId="{1A3BE250-8B8B-484A-9E0E-03B06C89209D}"/>
    <dgm:cxn modelId="{40FB9F0C-92C5-4961-ACD9-042BA13DED1F}" type="presOf" srcId="{76EA6084-3DA3-4023-B7FD-725F3F7ED063}" destId="{A2232A0D-F0D1-4997-BF6B-DC422EAE88A8}" srcOrd="0" destOrd="0" presId="urn:microsoft.com/office/officeart/2005/8/layout/vList5"/>
    <dgm:cxn modelId="{F3ED27E7-2C79-4A9A-AE68-94F8CB5C6C37}" srcId="{76663099-B7AA-46FB-8A01-75957D2E143B}" destId="{C556E15A-E985-4F64-A5CF-9F42A3E9D163}" srcOrd="0" destOrd="0" parTransId="{15620CC7-BA1C-4329-A39F-F18E4B4C5397}" sibTransId="{2EE0352C-E253-423B-94E9-CD6AD21FEF02}"/>
    <dgm:cxn modelId="{31AAF7BA-D0CC-4280-8FD3-AB479207CD88}" type="presOf" srcId="{8473E053-188D-4218-BCA7-A0EFF03AABCC}" destId="{E5E6F580-565D-4DA4-BCD9-DDE022AE387A}" srcOrd="0" destOrd="0" presId="urn:microsoft.com/office/officeart/2005/8/layout/vList5"/>
    <dgm:cxn modelId="{7B5FCB84-58F7-4546-B400-B49075347A33}" srcId="{76EA6084-3DA3-4023-B7FD-725F3F7ED063}" destId="{4EE3E778-BD3C-4417-A276-E1F5177D4EE9}" srcOrd="0" destOrd="0" parTransId="{2F1E7E62-6AEB-4720-A820-8294694D173A}" sibTransId="{A1189EC8-2B2C-49F9-BB4B-DDF725F83519}"/>
    <dgm:cxn modelId="{CB749FAA-7C49-4F10-9016-69D39CFE2C67}" srcId="{8473E053-188D-4218-BCA7-A0EFF03AABCC}" destId="{6246E768-8B52-46F9-B195-EE650187EC84}" srcOrd="0" destOrd="0" parTransId="{70934DF3-6659-4C9C-B566-BC41C4369060}" sibTransId="{46315684-0BCC-4667-881E-7E486D30B168}"/>
    <dgm:cxn modelId="{8A75301C-4FAD-4CB9-A5AE-46DBF3F6A169}" type="presOf" srcId="{B3192942-85A5-438D-9B94-4385719AADB9}" destId="{8E8C9365-4E16-4984-BA0D-B5DEE271DA80}" srcOrd="0" destOrd="0" presId="urn:microsoft.com/office/officeart/2005/8/layout/vList5"/>
    <dgm:cxn modelId="{11EDAA74-78A1-4B3A-8AB6-196059A07EDA}" type="presOf" srcId="{76663099-B7AA-46FB-8A01-75957D2E143B}" destId="{5A913258-8EBF-4336-8125-39282442732E}" srcOrd="0" destOrd="0" presId="urn:microsoft.com/office/officeart/2005/8/layout/vList5"/>
    <dgm:cxn modelId="{AA378F58-0E4D-424C-B051-416C4030A4CA}" type="presOf" srcId="{C556E15A-E985-4F64-A5CF-9F42A3E9D163}" destId="{E26B678E-1C43-4023-8496-AA8106964714}" srcOrd="0" destOrd="0" presId="urn:microsoft.com/office/officeart/2005/8/layout/vList5"/>
    <dgm:cxn modelId="{E4B37BBC-BFDA-4A45-898D-4499B42805BD}" type="presOf" srcId="{6246E768-8B52-46F9-B195-EE650187EC84}" destId="{189BA19A-8AE9-4EEB-A875-67DC0675A70D}" srcOrd="0" destOrd="0" presId="urn:microsoft.com/office/officeart/2005/8/layout/vList5"/>
    <dgm:cxn modelId="{73DF0754-488B-4D53-999E-BC7AA822AB51}" srcId="{B3192942-85A5-438D-9B94-4385719AADB9}" destId="{76663099-B7AA-46FB-8A01-75957D2E143B}" srcOrd="1" destOrd="0" parTransId="{099DE167-8915-4BA5-8653-3AB6380D154A}" sibTransId="{8B65A1A8-38A3-4BB4-A845-0EAC9A569908}"/>
    <dgm:cxn modelId="{CFE56ADC-FB04-4B46-AF28-30BFF0152FB4}" type="presParOf" srcId="{8E8C9365-4E16-4984-BA0D-B5DEE271DA80}" destId="{877C17E0-92BA-4EAB-B8D7-08B38CA675BE}" srcOrd="0" destOrd="0" presId="urn:microsoft.com/office/officeart/2005/8/layout/vList5"/>
    <dgm:cxn modelId="{DA319ED1-9A6B-4B99-A320-D3512C70FC8F}" type="presParOf" srcId="{877C17E0-92BA-4EAB-B8D7-08B38CA675BE}" destId="{A2232A0D-F0D1-4997-BF6B-DC422EAE88A8}" srcOrd="0" destOrd="0" presId="urn:microsoft.com/office/officeart/2005/8/layout/vList5"/>
    <dgm:cxn modelId="{263A533B-5759-4A0A-A155-27FC2D8E5C88}" type="presParOf" srcId="{877C17E0-92BA-4EAB-B8D7-08B38CA675BE}" destId="{20A7AD5B-0C42-4133-8054-11B6037A783B}" srcOrd="1" destOrd="0" presId="urn:microsoft.com/office/officeart/2005/8/layout/vList5"/>
    <dgm:cxn modelId="{F84BE0A2-989A-46B8-A241-60E4DFB240C8}" type="presParOf" srcId="{8E8C9365-4E16-4984-BA0D-B5DEE271DA80}" destId="{00ECBC99-F5D7-46DF-BDDA-05F436867E58}" srcOrd="1" destOrd="0" presId="urn:microsoft.com/office/officeart/2005/8/layout/vList5"/>
    <dgm:cxn modelId="{E51B4DDF-467E-4C86-A30C-B8C723505AF3}" type="presParOf" srcId="{8E8C9365-4E16-4984-BA0D-B5DEE271DA80}" destId="{859F5824-444F-4388-A9F6-38119CAFF908}" srcOrd="2" destOrd="0" presId="urn:microsoft.com/office/officeart/2005/8/layout/vList5"/>
    <dgm:cxn modelId="{061A8587-0F0A-4F6A-A79F-8F29DD6F1994}" type="presParOf" srcId="{859F5824-444F-4388-A9F6-38119CAFF908}" destId="{5A913258-8EBF-4336-8125-39282442732E}" srcOrd="0" destOrd="0" presId="urn:microsoft.com/office/officeart/2005/8/layout/vList5"/>
    <dgm:cxn modelId="{C65E5EFD-D98E-43CB-B428-311530FF691F}" type="presParOf" srcId="{859F5824-444F-4388-A9F6-38119CAFF908}" destId="{E26B678E-1C43-4023-8496-AA8106964714}" srcOrd="1" destOrd="0" presId="urn:microsoft.com/office/officeart/2005/8/layout/vList5"/>
    <dgm:cxn modelId="{7B60BF05-A8FD-48D7-BAE4-755E9667F682}" type="presParOf" srcId="{8E8C9365-4E16-4984-BA0D-B5DEE271DA80}" destId="{D0D8E574-751F-44F3-96DA-3CDED5F5E919}" srcOrd="3" destOrd="0" presId="urn:microsoft.com/office/officeart/2005/8/layout/vList5"/>
    <dgm:cxn modelId="{D901E792-CF05-4323-8BC1-FD509C61DD3A}" type="presParOf" srcId="{8E8C9365-4E16-4984-BA0D-B5DEE271DA80}" destId="{2B40A67A-6DBA-4F22-908C-43DB91EF3A47}" srcOrd="4" destOrd="0" presId="urn:microsoft.com/office/officeart/2005/8/layout/vList5"/>
    <dgm:cxn modelId="{9D5AC3FB-B149-444C-9C6D-66873D139ED7}" type="presParOf" srcId="{2B40A67A-6DBA-4F22-908C-43DB91EF3A47}" destId="{E5E6F580-565D-4DA4-BCD9-DDE022AE387A}" srcOrd="0" destOrd="0" presId="urn:microsoft.com/office/officeart/2005/8/layout/vList5"/>
    <dgm:cxn modelId="{06DAD61B-DEC8-4FE6-B924-7333366C9074}" type="presParOf" srcId="{2B40A67A-6DBA-4F22-908C-43DB91EF3A47}" destId="{189BA19A-8AE9-4EEB-A875-67DC0675A70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A5DB8E-BDCE-465D-8E06-C878512A7D6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D571B284-6ADE-48A5-A87E-0C6FDA951919}">
      <dgm:prSet phldrT="[Text]"/>
      <dgm:spPr/>
      <dgm:t>
        <a:bodyPr/>
        <a:lstStyle/>
        <a:p>
          <a:r>
            <a:rPr lang="en-GB" dirty="0" smtClean="0"/>
            <a:t>Direct or indirect influence</a:t>
          </a:r>
          <a:endParaRPr lang="en-GB" dirty="0"/>
        </a:p>
      </dgm:t>
    </dgm:pt>
    <dgm:pt modelId="{202FF7E5-3BBE-4B8B-AF71-1427158B0137}" type="parTrans" cxnId="{8404BA10-BD76-4F2E-8E75-5AF11FE4B868}">
      <dgm:prSet/>
      <dgm:spPr/>
      <dgm:t>
        <a:bodyPr/>
        <a:lstStyle/>
        <a:p>
          <a:endParaRPr lang="en-GB"/>
        </a:p>
      </dgm:t>
    </dgm:pt>
    <dgm:pt modelId="{B60A219E-7F87-4E6F-A022-5844EDED6B84}" type="sibTrans" cxnId="{8404BA10-BD76-4F2E-8E75-5AF11FE4B868}">
      <dgm:prSet/>
      <dgm:spPr/>
      <dgm:t>
        <a:bodyPr/>
        <a:lstStyle/>
        <a:p>
          <a:endParaRPr lang="en-GB"/>
        </a:p>
      </dgm:t>
    </dgm:pt>
    <dgm:pt modelId="{F4013C79-F3F3-45DD-B92D-7A2482B4352E}">
      <dgm:prSet phldrT="[Text]"/>
      <dgm:spPr/>
      <dgm:t>
        <a:bodyPr/>
        <a:lstStyle/>
        <a:p>
          <a:r>
            <a:rPr lang="en-GB" dirty="0" smtClean="0"/>
            <a:t>Intended or serendipitous</a:t>
          </a:r>
          <a:endParaRPr lang="en-GB" dirty="0"/>
        </a:p>
      </dgm:t>
    </dgm:pt>
    <dgm:pt modelId="{A9A5B661-F0BA-4E12-BCF6-23D0511EF640}" type="parTrans" cxnId="{0AB1E524-2B76-44D3-A1DA-654B3F1E2289}">
      <dgm:prSet/>
      <dgm:spPr/>
      <dgm:t>
        <a:bodyPr/>
        <a:lstStyle/>
        <a:p>
          <a:endParaRPr lang="en-GB"/>
        </a:p>
      </dgm:t>
    </dgm:pt>
    <dgm:pt modelId="{177088D8-5FD2-4A5B-A518-3D55E83D0512}" type="sibTrans" cxnId="{0AB1E524-2B76-44D3-A1DA-654B3F1E2289}">
      <dgm:prSet/>
      <dgm:spPr/>
      <dgm:t>
        <a:bodyPr/>
        <a:lstStyle/>
        <a:p>
          <a:endParaRPr lang="en-GB"/>
        </a:p>
      </dgm:t>
    </dgm:pt>
    <dgm:pt modelId="{0B22A4CB-6D75-412A-9700-1C5207B2F381}">
      <dgm:prSet phldrT="[Text]"/>
      <dgm:spPr/>
      <dgm:t>
        <a:bodyPr/>
        <a:lstStyle/>
        <a:p>
          <a:r>
            <a:rPr lang="en-GB" dirty="0" smtClean="0"/>
            <a:t>Single output or large body of knowledge</a:t>
          </a:r>
          <a:endParaRPr lang="en-GB" dirty="0"/>
        </a:p>
      </dgm:t>
    </dgm:pt>
    <dgm:pt modelId="{F5A3BC76-FEFA-4F5A-9210-87BBF82D5FBF}" type="parTrans" cxnId="{976A98C4-94AC-42FA-A9A6-F6C319FAC343}">
      <dgm:prSet/>
      <dgm:spPr/>
      <dgm:t>
        <a:bodyPr/>
        <a:lstStyle/>
        <a:p>
          <a:endParaRPr lang="en-GB"/>
        </a:p>
      </dgm:t>
    </dgm:pt>
    <dgm:pt modelId="{02983BED-0ED8-463A-BA63-014C2C512CDE}" type="sibTrans" cxnId="{976A98C4-94AC-42FA-A9A6-F6C319FAC343}">
      <dgm:prSet/>
      <dgm:spPr/>
      <dgm:t>
        <a:bodyPr/>
        <a:lstStyle/>
        <a:p>
          <a:endParaRPr lang="en-GB"/>
        </a:p>
      </dgm:t>
    </dgm:pt>
    <dgm:pt modelId="{40B347A3-7C6F-4AC4-BA0C-2ACE8E26B2C1}">
      <dgm:prSet phldrT="[Text]"/>
      <dgm:spPr/>
      <dgm:t>
        <a:bodyPr/>
        <a:lstStyle/>
        <a:p>
          <a:r>
            <a:rPr lang="en-GB" dirty="0" smtClean="0"/>
            <a:t>Through public engagement, expert advice, etc.</a:t>
          </a:r>
          <a:endParaRPr lang="en-GB" dirty="0"/>
        </a:p>
      </dgm:t>
    </dgm:pt>
    <dgm:pt modelId="{7DC7CE93-6EE1-4E34-B089-9EF869A2112A}" type="parTrans" cxnId="{16ED8E0B-8AE3-4600-888D-ABB3695C3567}">
      <dgm:prSet/>
      <dgm:spPr/>
      <dgm:t>
        <a:bodyPr/>
        <a:lstStyle/>
        <a:p>
          <a:endParaRPr lang="en-GB"/>
        </a:p>
      </dgm:t>
    </dgm:pt>
    <dgm:pt modelId="{AC7BFFA0-9B38-414F-BF2B-B8E2E86C4973}" type="sibTrans" cxnId="{16ED8E0B-8AE3-4600-888D-ABB3695C3567}">
      <dgm:prSet/>
      <dgm:spPr/>
      <dgm:t>
        <a:bodyPr/>
        <a:lstStyle/>
        <a:p>
          <a:endParaRPr lang="en-GB"/>
        </a:p>
      </dgm:t>
    </dgm:pt>
    <dgm:pt modelId="{984B7E22-0552-47DA-BD70-432539457263}">
      <dgm:prSet phldrT="[Text]"/>
      <dgm:spPr/>
      <dgm:t>
        <a:bodyPr/>
        <a:lstStyle/>
        <a:p>
          <a:r>
            <a:rPr lang="en-GB" dirty="0" smtClean="0"/>
            <a:t>Exploitation by the institution or by third parties</a:t>
          </a:r>
          <a:endParaRPr lang="en-GB" dirty="0"/>
        </a:p>
      </dgm:t>
    </dgm:pt>
    <dgm:pt modelId="{6E004619-E744-46D1-83C1-01A0116C7D1B}" type="parTrans" cxnId="{D9CB754F-0DED-41E2-985B-0AE836EB2658}">
      <dgm:prSet/>
      <dgm:spPr/>
      <dgm:t>
        <a:bodyPr/>
        <a:lstStyle/>
        <a:p>
          <a:endParaRPr lang="en-GB"/>
        </a:p>
      </dgm:t>
    </dgm:pt>
    <dgm:pt modelId="{595DC98D-04C3-40F4-8624-44323CB54C98}" type="sibTrans" cxnId="{D9CB754F-0DED-41E2-985B-0AE836EB2658}">
      <dgm:prSet/>
      <dgm:spPr/>
      <dgm:t>
        <a:bodyPr/>
        <a:lstStyle/>
        <a:p>
          <a:endParaRPr lang="en-GB"/>
        </a:p>
      </dgm:t>
    </dgm:pt>
    <dgm:pt modelId="{41D5EFBB-6CE6-4859-A63B-87544EA805FD}" type="pres">
      <dgm:prSet presAssocID="{DEA5DB8E-BDCE-465D-8E06-C878512A7D66}" presName="diagram" presStyleCnt="0">
        <dgm:presLayoutVars>
          <dgm:dir/>
          <dgm:resizeHandles val="exact"/>
        </dgm:presLayoutVars>
      </dgm:prSet>
      <dgm:spPr/>
      <dgm:t>
        <a:bodyPr/>
        <a:lstStyle/>
        <a:p>
          <a:endParaRPr lang="en-GB"/>
        </a:p>
      </dgm:t>
    </dgm:pt>
    <dgm:pt modelId="{36C81B5C-E829-4D5A-A8E4-FE11148B222B}" type="pres">
      <dgm:prSet presAssocID="{D571B284-6ADE-48A5-A87E-0C6FDA951919}" presName="node" presStyleLbl="node1" presStyleIdx="0" presStyleCnt="5">
        <dgm:presLayoutVars>
          <dgm:bulletEnabled val="1"/>
        </dgm:presLayoutVars>
      </dgm:prSet>
      <dgm:spPr/>
      <dgm:t>
        <a:bodyPr/>
        <a:lstStyle/>
        <a:p>
          <a:endParaRPr lang="en-GB"/>
        </a:p>
      </dgm:t>
    </dgm:pt>
    <dgm:pt modelId="{927B24FB-82C7-43E5-A1BF-5FF3DA4CCB08}" type="pres">
      <dgm:prSet presAssocID="{B60A219E-7F87-4E6F-A022-5844EDED6B84}" presName="sibTrans" presStyleCnt="0"/>
      <dgm:spPr/>
    </dgm:pt>
    <dgm:pt modelId="{5C10963A-8382-4039-9575-889CB841339D}" type="pres">
      <dgm:prSet presAssocID="{F4013C79-F3F3-45DD-B92D-7A2482B4352E}" presName="node" presStyleLbl="node1" presStyleIdx="1" presStyleCnt="5">
        <dgm:presLayoutVars>
          <dgm:bulletEnabled val="1"/>
        </dgm:presLayoutVars>
      </dgm:prSet>
      <dgm:spPr/>
      <dgm:t>
        <a:bodyPr/>
        <a:lstStyle/>
        <a:p>
          <a:endParaRPr lang="en-GB"/>
        </a:p>
      </dgm:t>
    </dgm:pt>
    <dgm:pt modelId="{93883975-4AA0-4621-A928-CAF620B68716}" type="pres">
      <dgm:prSet presAssocID="{177088D8-5FD2-4A5B-A518-3D55E83D0512}" presName="sibTrans" presStyleCnt="0"/>
      <dgm:spPr/>
    </dgm:pt>
    <dgm:pt modelId="{D04C7C86-07E1-4D74-B402-80A3B1557938}" type="pres">
      <dgm:prSet presAssocID="{0B22A4CB-6D75-412A-9700-1C5207B2F381}" presName="node" presStyleLbl="node1" presStyleIdx="2" presStyleCnt="5">
        <dgm:presLayoutVars>
          <dgm:bulletEnabled val="1"/>
        </dgm:presLayoutVars>
      </dgm:prSet>
      <dgm:spPr/>
      <dgm:t>
        <a:bodyPr/>
        <a:lstStyle/>
        <a:p>
          <a:endParaRPr lang="en-GB"/>
        </a:p>
      </dgm:t>
    </dgm:pt>
    <dgm:pt modelId="{0BC37926-2796-48EE-A482-2EF785F25CA2}" type="pres">
      <dgm:prSet presAssocID="{02983BED-0ED8-463A-BA63-014C2C512CDE}" presName="sibTrans" presStyleCnt="0"/>
      <dgm:spPr/>
    </dgm:pt>
    <dgm:pt modelId="{6ACDCF0E-9AAB-48B5-BB69-EF4EC32820F7}" type="pres">
      <dgm:prSet presAssocID="{40B347A3-7C6F-4AC4-BA0C-2ACE8E26B2C1}" presName="node" presStyleLbl="node1" presStyleIdx="3" presStyleCnt="5">
        <dgm:presLayoutVars>
          <dgm:bulletEnabled val="1"/>
        </dgm:presLayoutVars>
      </dgm:prSet>
      <dgm:spPr/>
      <dgm:t>
        <a:bodyPr/>
        <a:lstStyle/>
        <a:p>
          <a:endParaRPr lang="en-GB"/>
        </a:p>
      </dgm:t>
    </dgm:pt>
    <dgm:pt modelId="{D21C8B62-565C-4984-8D8D-7E0C730114CD}" type="pres">
      <dgm:prSet presAssocID="{AC7BFFA0-9B38-414F-BF2B-B8E2E86C4973}" presName="sibTrans" presStyleCnt="0"/>
      <dgm:spPr/>
    </dgm:pt>
    <dgm:pt modelId="{E2672737-8F54-4D11-AF76-680FB8A7BD91}" type="pres">
      <dgm:prSet presAssocID="{984B7E22-0552-47DA-BD70-432539457263}" presName="node" presStyleLbl="node1" presStyleIdx="4" presStyleCnt="5">
        <dgm:presLayoutVars>
          <dgm:bulletEnabled val="1"/>
        </dgm:presLayoutVars>
      </dgm:prSet>
      <dgm:spPr/>
      <dgm:t>
        <a:bodyPr/>
        <a:lstStyle/>
        <a:p>
          <a:endParaRPr lang="en-GB"/>
        </a:p>
      </dgm:t>
    </dgm:pt>
  </dgm:ptLst>
  <dgm:cxnLst>
    <dgm:cxn modelId="{B17852F1-1178-4877-98AF-307A88C61D26}" type="presOf" srcId="{DEA5DB8E-BDCE-465D-8E06-C878512A7D66}" destId="{41D5EFBB-6CE6-4859-A63B-87544EA805FD}" srcOrd="0" destOrd="0" presId="urn:microsoft.com/office/officeart/2005/8/layout/default"/>
    <dgm:cxn modelId="{6170AA1D-4EED-4633-91BE-9731513ACAEC}" type="presOf" srcId="{984B7E22-0552-47DA-BD70-432539457263}" destId="{E2672737-8F54-4D11-AF76-680FB8A7BD91}" srcOrd="0" destOrd="0" presId="urn:microsoft.com/office/officeart/2005/8/layout/default"/>
    <dgm:cxn modelId="{BC0ABFB0-7CDC-41D3-B947-28EF7E5A10AD}" type="presOf" srcId="{0B22A4CB-6D75-412A-9700-1C5207B2F381}" destId="{D04C7C86-07E1-4D74-B402-80A3B1557938}" srcOrd="0" destOrd="0" presId="urn:microsoft.com/office/officeart/2005/8/layout/default"/>
    <dgm:cxn modelId="{976A98C4-94AC-42FA-A9A6-F6C319FAC343}" srcId="{DEA5DB8E-BDCE-465D-8E06-C878512A7D66}" destId="{0B22A4CB-6D75-412A-9700-1C5207B2F381}" srcOrd="2" destOrd="0" parTransId="{F5A3BC76-FEFA-4F5A-9210-87BBF82D5FBF}" sibTransId="{02983BED-0ED8-463A-BA63-014C2C512CDE}"/>
    <dgm:cxn modelId="{8404BA10-BD76-4F2E-8E75-5AF11FE4B868}" srcId="{DEA5DB8E-BDCE-465D-8E06-C878512A7D66}" destId="{D571B284-6ADE-48A5-A87E-0C6FDA951919}" srcOrd="0" destOrd="0" parTransId="{202FF7E5-3BBE-4B8B-AF71-1427158B0137}" sibTransId="{B60A219E-7F87-4E6F-A022-5844EDED6B84}"/>
    <dgm:cxn modelId="{B5165608-675D-4169-9023-A5B897C650E7}" type="presOf" srcId="{D571B284-6ADE-48A5-A87E-0C6FDA951919}" destId="{36C81B5C-E829-4D5A-A8E4-FE11148B222B}" srcOrd="0" destOrd="0" presId="urn:microsoft.com/office/officeart/2005/8/layout/default"/>
    <dgm:cxn modelId="{16ED8E0B-8AE3-4600-888D-ABB3695C3567}" srcId="{DEA5DB8E-BDCE-465D-8E06-C878512A7D66}" destId="{40B347A3-7C6F-4AC4-BA0C-2ACE8E26B2C1}" srcOrd="3" destOrd="0" parTransId="{7DC7CE93-6EE1-4E34-B089-9EF869A2112A}" sibTransId="{AC7BFFA0-9B38-414F-BF2B-B8E2E86C4973}"/>
    <dgm:cxn modelId="{A8726D6A-5CA1-4E69-8014-3E21705D3B83}" type="presOf" srcId="{40B347A3-7C6F-4AC4-BA0C-2ACE8E26B2C1}" destId="{6ACDCF0E-9AAB-48B5-BB69-EF4EC32820F7}" srcOrd="0" destOrd="0" presId="urn:microsoft.com/office/officeart/2005/8/layout/default"/>
    <dgm:cxn modelId="{0AB1E524-2B76-44D3-A1DA-654B3F1E2289}" srcId="{DEA5DB8E-BDCE-465D-8E06-C878512A7D66}" destId="{F4013C79-F3F3-45DD-B92D-7A2482B4352E}" srcOrd="1" destOrd="0" parTransId="{A9A5B661-F0BA-4E12-BCF6-23D0511EF640}" sibTransId="{177088D8-5FD2-4A5B-A518-3D55E83D0512}"/>
    <dgm:cxn modelId="{D9CB754F-0DED-41E2-985B-0AE836EB2658}" srcId="{DEA5DB8E-BDCE-465D-8E06-C878512A7D66}" destId="{984B7E22-0552-47DA-BD70-432539457263}" srcOrd="4" destOrd="0" parTransId="{6E004619-E744-46D1-83C1-01A0116C7D1B}" sibTransId="{595DC98D-04C3-40F4-8624-44323CB54C98}"/>
    <dgm:cxn modelId="{BDB5E552-4401-413A-9303-B690957DA97D}" type="presOf" srcId="{F4013C79-F3F3-45DD-B92D-7A2482B4352E}" destId="{5C10963A-8382-4039-9575-889CB841339D}" srcOrd="0" destOrd="0" presId="urn:microsoft.com/office/officeart/2005/8/layout/default"/>
    <dgm:cxn modelId="{E3267B04-57C2-4702-9BEF-3648C334EA4C}" type="presParOf" srcId="{41D5EFBB-6CE6-4859-A63B-87544EA805FD}" destId="{36C81B5C-E829-4D5A-A8E4-FE11148B222B}" srcOrd="0" destOrd="0" presId="urn:microsoft.com/office/officeart/2005/8/layout/default"/>
    <dgm:cxn modelId="{09F9C560-7FDA-4361-9005-70ABB5FF2876}" type="presParOf" srcId="{41D5EFBB-6CE6-4859-A63B-87544EA805FD}" destId="{927B24FB-82C7-43E5-A1BF-5FF3DA4CCB08}" srcOrd="1" destOrd="0" presId="urn:microsoft.com/office/officeart/2005/8/layout/default"/>
    <dgm:cxn modelId="{FDCF48F0-F55A-4FDF-98D2-CCE4B30A6061}" type="presParOf" srcId="{41D5EFBB-6CE6-4859-A63B-87544EA805FD}" destId="{5C10963A-8382-4039-9575-889CB841339D}" srcOrd="2" destOrd="0" presId="urn:microsoft.com/office/officeart/2005/8/layout/default"/>
    <dgm:cxn modelId="{38D68BE4-BB32-4D1C-B0D7-C65CB7C28938}" type="presParOf" srcId="{41D5EFBB-6CE6-4859-A63B-87544EA805FD}" destId="{93883975-4AA0-4621-A928-CAF620B68716}" srcOrd="3" destOrd="0" presId="urn:microsoft.com/office/officeart/2005/8/layout/default"/>
    <dgm:cxn modelId="{5F790368-DBAA-4BBA-8AC6-B0A403072B18}" type="presParOf" srcId="{41D5EFBB-6CE6-4859-A63B-87544EA805FD}" destId="{D04C7C86-07E1-4D74-B402-80A3B1557938}" srcOrd="4" destOrd="0" presId="urn:microsoft.com/office/officeart/2005/8/layout/default"/>
    <dgm:cxn modelId="{9D7100FB-84C1-4A44-8FAB-7666C774ED15}" type="presParOf" srcId="{41D5EFBB-6CE6-4859-A63B-87544EA805FD}" destId="{0BC37926-2796-48EE-A482-2EF785F25CA2}" srcOrd="5" destOrd="0" presId="urn:microsoft.com/office/officeart/2005/8/layout/default"/>
    <dgm:cxn modelId="{AF4C1820-C294-4E72-A7E6-F250895FA1B8}" type="presParOf" srcId="{41D5EFBB-6CE6-4859-A63B-87544EA805FD}" destId="{6ACDCF0E-9AAB-48B5-BB69-EF4EC32820F7}" srcOrd="6" destOrd="0" presId="urn:microsoft.com/office/officeart/2005/8/layout/default"/>
    <dgm:cxn modelId="{90FA65D8-E4E3-4CA2-9E0B-B752AE5C234A}" type="presParOf" srcId="{41D5EFBB-6CE6-4859-A63B-87544EA805FD}" destId="{D21C8B62-565C-4984-8D8D-7E0C730114CD}" srcOrd="7" destOrd="0" presId="urn:microsoft.com/office/officeart/2005/8/layout/default"/>
    <dgm:cxn modelId="{4A538724-0649-4420-AF8D-76D2F5EB37AA}" type="presParOf" srcId="{41D5EFBB-6CE6-4859-A63B-87544EA805FD}" destId="{E2672737-8F54-4D11-AF76-680FB8A7BD9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3625A0-3347-4934-A9E2-A19AC0C487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3901EAB-0ED0-493F-9F1B-B4B31C53510A}">
      <dgm:prSet custT="1"/>
      <dgm:spPr>
        <a:solidFill>
          <a:srgbClr val="4D738A"/>
        </a:solidFill>
      </dgm:spPr>
      <dgm:t>
        <a:bodyPr/>
        <a:lstStyle/>
        <a:p>
          <a:pPr rtl="0"/>
          <a:r>
            <a:rPr lang="en-GB" sz="2800" smtClean="0"/>
            <a:t>Reach </a:t>
          </a:r>
          <a:endParaRPr lang="en-GB" sz="2800"/>
        </a:p>
      </dgm:t>
    </dgm:pt>
    <dgm:pt modelId="{ED8B1BE6-4261-46B4-A6D2-69D344BB41AD}" type="parTrans" cxnId="{255BCD50-FB90-4441-8BA2-6669CC23DF73}">
      <dgm:prSet/>
      <dgm:spPr/>
      <dgm:t>
        <a:bodyPr/>
        <a:lstStyle/>
        <a:p>
          <a:endParaRPr lang="en-GB"/>
        </a:p>
      </dgm:t>
    </dgm:pt>
    <dgm:pt modelId="{08E95421-CC47-489B-B440-A5BEC506BBDA}" type="sibTrans" cxnId="{255BCD50-FB90-4441-8BA2-6669CC23DF73}">
      <dgm:prSet/>
      <dgm:spPr/>
      <dgm:t>
        <a:bodyPr/>
        <a:lstStyle/>
        <a:p>
          <a:endParaRPr lang="en-GB"/>
        </a:p>
      </dgm:t>
    </dgm:pt>
    <dgm:pt modelId="{8127963A-59E6-46C7-91E3-61D2ACA38AEA}">
      <dgm:prSet/>
      <dgm:spPr>
        <a:solidFill>
          <a:srgbClr val="D8E2EE">
            <a:alpha val="90000"/>
          </a:srgbClr>
        </a:solidFill>
      </dgm:spPr>
      <dgm:t>
        <a:bodyPr/>
        <a:lstStyle/>
        <a:p>
          <a:pPr rtl="0"/>
          <a:r>
            <a:rPr lang="en-GB" dirty="0" smtClean="0">
              <a:solidFill>
                <a:srgbClr val="4D738A"/>
              </a:solidFill>
            </a:rPr>
            <a:t>the extent and/or diversity of the beneficiaries of the impact, as relevant to the nature of the impact. </a:t>
          </a:r>
          <a:endParaRPr lang="en-GB" dirty="0">
            <a:solidFill>
              <a:srgbClr val="4D738A"/>
            </a:solidFill>
          </a:endParaRPr>
        </a:p>
      </dgm:t>
    </dgm:pt>
    <dgm:pt modelId="{CCD53954-6AE0-4987-A7AA-278463722A81}" type="parTrans" cxnId="{01DE74F2-4F4E-47F4-B3BE-3B64A0017E86}">
      <dgm:prSet/>
      <dgm:spPr/>
      <dgm:t>
        <a:bodyPr/>
        <a:lstStyle/>
        <a:p>
          <a:endParaRPr lang="en-GB"/>
        </a:p>
      </dgm:t>
    </dgm:pt>
    <dgm:pt modelId="{060CDF80-E4E7-4F8E-BCD2-162DCE11F5CF}" type="sibTrans" cxnId="{01DE74F2-4F4E-47F4-B3BE-3B64A0017E86}">
      <dgm:prSet/>
      <dgm:spPr/>
      <dgm:t>
        <a:bodyPr/>
        <a:lstStyle/>
        <a:p>
          <a:endParaRPr lang="en-GB"/>
        </a:p>
      </dgm:t>
    </dgm:pt>
    <dgm:pt modelId="{7E589476-47F4-45E1-BBF9-97C25A7DFCE6}">
      <dgm:prSet custT="1"/>
      <dgm:spPr>
        <a:solidFill>
          <a:srgbClr val="4D738A"/>
        </a:solidFill>
      </dgm:spPr>
      <dgm:t>
        <a:bodyPr/>
        <a:lstStyle/>
        <a:p>
          <a:pPr rtl="0"/>
          <a:r>
            <a:rPr lang="en-GB" sz="2800" dirty="0" smtClean="0"/>
            <a:t>Significance </a:t>
          </a:r>
          <a:endParaRPr lang="en-GB" sz="2800" dirty="0"/>
        </a:p>
      </dgm:t>
    </dgm:pt>
    <dgm:pt modelId="{0D3693D2-85BA-47EE-8CA3-01DD679AD301}" type="parTrans" cxnId="{CFF07BCA-D518-44EC-BB8F-28C020742A34}">
      <dgm:prSet/>
      <dgm:spPr/>
      <dgm:t>
        <a:bodyPr/>
        <a:lstStyle/>
        <a:p>
          <a:endParaRPr lang="en-GB"/>
        </a:p>
      </dgm:t>
    </dgm:pt>
    <dgm:pt modelId="{5956E81E-C261-4BC9-8901-FDDA51CA18DC}" type="sibTrans" cxnId="{CFF07BCA-D518-44EC-BB8F-28C020742A34}">
      <dgm:prSet/>
      <dgm:spPr/>
      <dgm:t>
        <a:bodyPr/>
        <a:lstStyle/>
        <a:p>
          <a:endParaRPr lang="en-GB"/>
        </a:p>
      </dgm:t>
    </dgm:pt>
    <dgm:pt modelId="{2346B6EE-A112-46B4-88E2-F18F77F96C2F}">
      <dgm:prSet/>
      <dgm:spPr>
        <a:solidFill>
          <a:srgbClr val="D8E2EE">
            <a:alpha val="90000"/>
          </a:srgbClr>
        </a:solidFill>
      </dgm:spPr>
      <dgm:t>
        <a:bodyPr/>
        <a:lstStyle/>
        <a:p>
          <a:pPr rtl="0"/>
          <a:r>
            <a:rPr lang="en-GB" dirty="0" smtClean="0">
              <a:solidFill>
                <a:srgbClr val="4D738A"/>
              </a:solidFill>
            </a:rPr>
            <a:t>the degree to which the impact has enabled, enriched, influenced, informed or changed the performance, policies, practices, products, services, understanding, awareness or well-being of the beneficiaries.</a:t>
          </a:r>
          <a:endParaRPr lang="en-GB" dirty="0">
            <a:solidFill>
              <a:srgbClr val="4D738A"/>
            </a:solidFill>
          </a:endParaRPr>
        </a:p>
      </dgm:t>
    </dgm:pt>
    <dgm:pt modelId="{C2B65CC6-5589-4FE3-9DAA-B7164AF3BB6E}" type="parTrans" cxnId="{86F6CDCC-1585-4D1A-8DDF-9680FC0ED534}">
      <dgm:prSet/>
      <dgm:spPr/>
      <dgm:t>
        <a:bodyPr/>
        <a:lstStyle/>
        <a:p>
          <a:endParaRPr lang="en-GB"/>
        </a:p>
      </dgm:t>
    </dgm:pt>
    <dgm:pt modelId="{93FC6A50-4837-4D53-8933-A7F16C9BFE6F}" type="sibTrans" cxnId="{86F6CDCC-1585-4D1A-8DDF-9680FC0ED534}">
      <dgm:prSet/>
      <dgm:spPr/>
      <dgm:t>
        <a:bodyPr/>
        <a:lstStyle/>
        <a:p>
          <a:endParaRPr lang="en-GB"/>
        </a:p>
      </dgm:t>
    </dgm:pt>
    <dgm:pt modelId="{7391CD91-CE93-4456-A67A-A7003E145EA0}" type="pres">
      <dgm:prSet presAssocID="{513625A0-3347-4934-A9E2-A19AC0C4874E}" presName="Name0" presStyleCnt="0">
        <dgm:presLayoutVars>
          <dgm:dir/>
          <dgm:animLvl val="lvl"/>
          <dgm:resizeHandles val="exact"/>
        </dgm:presLayoutVars>
      </dgm:prSet>
      <dgm:spPr/>
      <dgm:t>
        <a:bodyPr/>
        <a:lstStyle/>
        <a:p>
          <a:endParaRPr lang="en-GB"/>
        </a:p>
      </dgm:t>
    </dgm:pt>
    <dgm:pt modelId="{026E5439-CFF1-42F6-AC22-846508FE5690}" type="pres">
      <dgm:prSet presAssocID="{63901EAB-0ED0-493F-9F1B-B4B31C53510A}" presName="composite" presStyleCnt="0"/>
      <dgm:spPr/>
    </dgm:pt>
    <dgm:pt modelId="{1ED54CDE-00C7-4A0D-B9FC-9571769FDFAA}" type="pres">
      <dgm:prSet presAssocID="{63901EAB-0ED0-493F-9F1B-B4B31C53510A}" presName="parTx" presStyleLbl="alignNode1" presStyleIdx="0" presStyleCnt="2">
        <dgm:presLayoutVars>
          <dgm:chMax val="0"/>
          <dgm:chPref val="0"/>
          <dgm:bulletEnabled val="1"/>
        </dgm:presLayoutVars>
      </dgm:prSet>
      <dgm:spPr/>
      <dgm:t>
        <a:bodyPr/>
        <a:lstStyle/>
        <a:p>
          <a:endParaRPr lang="en-GB"/>
        </a:p>
      </dgm:t>
    </dgm:pt>
    <dgm:pt modelId="{DA872A80-DBBE-43B5-9285-BD96539CF80A}" type="pres">
      <dgm:prSet presAssocID="{63901EAB-0ED0-493F-9F1B-B4B31C53510A}" presName="desTx" presStyleLbl="alignAccFollowNode1" presStyleIdx="0" presStyleCnt="2">
        <dgm:presLayoutVars>
          <dgm:bulletEnabled val="1"/>
        </dgm:presLayoutVars>
      </dgm:prSet>
      <dgm:spPr/>
      <dgm:t>
        <a:bodyPr/>
        <a:lstStyle/>
        <a:p>
          <a:endParaRPr lang="en-GB"/>
        </a:p>
      </dgm:t>
    </dgm:pt>
    <dgm:pt modelId="{D8EAF0BF-A60B-495C-BD95-767A913C81D4}" type="pres">
      <dgm:prSet presAssocID="{08E95421-CC47-489B-B440-A5BEC506BBDA}" presName="space" presStyleCnt="0"/>
      <dgm:spPr/>
    </dgm:pt>
    <dgm:pt modelId="{58FD6C26-9A2A-4949-8650-7561CF0ABD50}" type="pres">
      <dgm:prSet presAssocID="{7E589476-47F4-45E1-BBF9-97C25A7DFCE6}" presName="composite" presStyleCnt="0"/>
      <dgm:spPr/>
    </dgm:pt>
    <dgm:pt modelId="{8404056C-8CD4-4A46-A7C4-B83BA148C7CB}" type="pres">
      <dgm:prSet presAssocID="{7E589476-47F4-45E1-BBF9-97C25A7DFCE6}" presName="parTx" presStyleLbl="alignNode1" presStyleIdx="1" presStyleCnt="2">
        <dgm:presLayoutVars>
          <dgm:chMax val="0"/>
          <dgm:chPref val="0"/>
          <dgm:bulletEnabled val="1"/>
        </dgm:presLayoutVars>
      </dgm:prSet>
      <dgm:spPr/>
      <dgm:t>
        <a:bodyPr/>
        <a:lstStyle/>
        <a:p>
          <a:endParaRPr lang="en-GB"/>
        </a:p>
      </dgm:t>
    </dgm:pt>
    <dgm:pt modelId="{89D9C2FC-4ED6-470E-9DEA-7812F2269B5C}" type="pres">
      <dgm:prSet presAssocID="{7E589476-47F4-45E1-BBF9-97C25A7DFCE6}" presName="desTx" presStyleLbl="alignAccFollowNode1" presStyleIdx="1" presStyleCnt="2">
        <dgm:presLayoutVars>
          <dgm:bulletEnabled val="1"/>
        </dgm:presLayoutVars>
      </dgm:prSet>
      <dgm:spPr/>
      <dgm:t>
        <a:bodyPr/>
        <a:lstStyle/>
        <a:p>
          <a:endParaRPr lang="en-GB"/>
        </a:p>
      </dgm:t>
    </dgm:pt>
  </dgm:ptLst>
  <dgm:cxnLst>
    <dgm:cxn modelId="{C8ACC1D0-6041-4EF8-BA6C-82CBE4E368B0}" type="presOf" srcId="{2346B6EE-A112-46B4-88E2-F18F77F96C2F}" destId="{89D9C2FC-4ED6-470E-9DEA-7812F2269B5C}" srcOrd="0" destOrd="0" presId="urn:microsoft.com/office/officeart/2005/8/layout/hList1"/>
    <dgm:cxn modelId="{86F6CDCC-1585-4D1A-8DDF-9680FC0ED534}" srcId="{7E589476-47F4-45E1-BBF9-97C25A7DFCE6}" destId="{2346B6EE-A112-46B4-88E2-F18F77F96C2F}" srcOrd="0" destOrd="0" parTransId="{C2B65CC6-5589-4FE3-9DAA-B7164AF3BB6E}" sibTransId="{93FC6A50-4837-4D53-8933-A7F16C9BFE6F}"/>
    <dgm:cxn modelId="{83F774E6-7663-42F2-8C38-D328FA4854A2}" type="presOf" srcId="{63901EAB-0ED0-493F-9F1B-B4B31C53510A}" destId="{1ED54CDE-00C7-4A0D-B9FC-9571769FDFAA}" srcOrd="0" destOrd="0" presId="urn:microsoft.com/office/officeart/2005/8/layout/hList1"/>
    <dgm:cxn modelId="{255BCD50-FB90-4441-8BA2-6669CC23DF73}" srcId="{513625A0-3347-4934-A9E2-A19AC0C4874E}" destId="{63901EAB-0ED0-493F-9F1B-B4B31C53510A}" srcOrd="0" destOrd="0" parTransId="{ED8B1BE6-4261-46B4-A6D2-69D344BB41AD}" sibTransId="{08E95421-CC47-489B-B440-A5BEC506BBDA}"/>
    <dgm:cxn modelId="{01DE74F2-4F4E-47F4-B3BE-3B64A0017E86}" srcId="{63901EAB-0ED0-493F-9F1B-B4B31C53510A}" destId="{8127963A-59E6-46C7-91E3-61D2ACA38AEA}" srcOrd="0" destOrd="0" parTransId="{CCD53954-6AE0-4987-A7AA-278463722A81}" sibTransId="{060CDF80-E4E7-4F8E-BCD2-162DCE11F5CF}"/>
    <dgm:cxn modelId="{CFF07BCA-D518-44EC-BB8F-28C020742A34}" srcId="{513625A0-3347-4934-A9E2-A19AC0C4874E}" destId="{7E589476-47F4-45E1-BBF9-97C25A7DFCE6}" srcOrd="1" destOrd="0" parTransId="{0D3693D2-85BA-47EE-8CA3-01DD679AD301}" sibTransId="{5956E81E-C261-4BC9-8901-FDDA51CA18DC}"/>
    <dgm:cxn modelId="{51FE373C-B5F0-4BEC-8E06-2EF1D56BBE4D}" type="presOf" srcId="{7E589476-47F4-45E1-BBF9-97C25A7DFCE6}" destId="{8404056C-8CD4-4A46-A7C4-B83BA148C7CB}" srcOrd="0" destOrd="0" presId="urn:microsoft.com/office/officeart/2005/8/layout/hList1"/>
    <dgm:cxn modelId="{20665060-2F4B-44C7-BA44-FB1227CCB1D0}" type="presOf" srcId="{513625A0-3347-4934-A9E2-A19AC0C4874E}" destId="{7391CD91-CE93-4456-A67A-A7003E145EA0}" srcOrd="0" destOrd="0" presId="urn:microsoft.com/office/officeart/2005/8/layout/hList1"/>
    <dgm:cxn modelId="{FE176501-C197-459F-A579-5C79B1FAF947}" type="presOf" srcId="{8127963A-59E6-46C7-91E3-61D2ACA38AEA}" destId="{DA872A80-DBBE-43B5-9285-BD96539CF80A}" srcOrd="0" destOrd="0" presId="urn:microsoft.com/office/officeart/2005/8/layout/hList1"/>
    <dgm:cxn modelId="{164B1676-1541-45AA-824C-1A9B25D41E3E}" type="presParOf" srcId="{7391CD91-CE93-4456-A67A-A7003E145EA0}" destId="{026E5439-CFF1-42F6-AC22-846508FE5690}" srcOrd="0" destOrd="0" presId="urn:microsoft.com/office/officeart/2005/8/layout/hList1"/>
    <dgm:cxn modelId="{A53EE6C6-14E6-415F-9C76-3B3D165097A3}" type="presParOf" srcId="{026E5439-CFF1-42F6-AC22-846508FE5690}" destId="{1ED54CDE-00C7-4A0D-B9FC-9571769FDFAA}" srcOrd="0" destOrd="0" presId="urn:microsoft.com/office/officeart/2005/8/layout/hList1"/>
    <dgm:cxn modelId="{0FB8E670-9D0B-49FD-B3E0-0594D4C354F5}" type="presParOf" srcId="{026E5439-CFF1-42F6-AC22-846508FE5690}" destId="{DA872A80-DBBE-43B5-9285-BD96539CF80A}" srcOrd="1" destOrd="0" presId="urn:microsoft.com/office/officeart/2005/8/layout/hList1"/>
    <dgm:cxn modelId="{AA5F410F-39ED-4737-9191-75BB73713534}" type="presParOf" srcId="{7391CD91-CE93-4456-A67A-A7003E145EA0}" destId="{D8EAF0BF-A60B-495C-BD95-767A913C81D4}" srcOrd="1" destOrd="0" presId="urn:microsoft.com/office/officeart/2005/8/layout/hList1"/>
    <dgm:cxn modelId="{30288F9B-8358-44D7-B6A5-EDED66CC796A}" type="presParOf" srcId="{7391CD91-CE93-4456-A67A-A7003E145EA0}" destId="{58FD6C26-9A2A-4949-8650-7561CF0ABD50}" srcOrd="2" destOrd="0" presId="urn:microsoft.com/office/officeart/2005/8/layout/hList1"/>
    <dgm:cxn modelId="{5AC5C8C2-E831-4F84-81BD-994AD2B2DDDA}" type="presParOf" srcId="{58FD6C26-9A2A-4949-8650-7561CF0ABD50}" destId="{8404056C-8CD4-4A46-A7C4-B83BA148C7CB}" srcOrd="0" destOrd="0" presId="urn:microsoft.com/office/officeart/2005/8/layout/hList1"/>
    <dgm:cxn modelId="{365ACA8D-5E2F-49DC-AB9E-7E91CBC5F93F}" type="presParOf" srcId="{58FD6C26-9A2A-4949-8650-7561CF0ABD50}" destId="{89D9C2FC-4ED6-470E-9DEA-7812F2269B5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DBC4C6-AC41-497A-B617-0C7079B35558}" type="doc">
      <dgm:prSet loTypeId="urn:microsoft.com/office/officeart/2005/8/layout/hierarchy4" loCatId="relationship" qsTypeId="urn:microsoft.com/office/officeart/2005/8/quickstyle/simple2" qsCatId="simple" csTypeId="urn:microsoft.com/office/officeart/2005/8/colors/accent1_5" csCatId="accent1" phldr="1"/>
      <dgm:spPr/>
      <dgm:t>
        <a:bodyPr/>
        <a:lstStyle/>
        <a:p>
          <a:endParaRPr lang="en-GB"/>
        </a:p>
      </dgm:t>
    </dgm:pt>
    <dgm:pt modelId="{4979CB95-3CE3-4D53-B221-94D02D230788}">
      <dgm:prSet phldrT="[Text]" custT="1"/>
      <dgm:spPr>
        <a:solidFill>
          <a:srgbClr val="4D738A"/>
        </a:solidFill>
      </dgm:spPr>
      <dgm:t>
        <a:bodyPr/>
        <a:lstStyle/>
        <a:p>
          <a:r>
            <a:rPr lang="en-GB" sz="3200" dirty="0" smtClean="0">
              <a:solidFill>
                <a:schemeClr val="bg1"/>
              </a:solidFill>
            </a:rPr>
            <a:t>Overall quality</a:t>
          </a:r>
          <a:endParaRPr lang="en-GB" sz="3200" dirty="0">
            <a:solidFill>
              <a:schemeClr val="bg1"/>
            </a:solidFill>
          </a:endParaRPr>
        </a:p>
      </dgm:t>
    </dgm:pt>
    <dgm:pt modelId="{18059E5F-5779-4EEB-8DB6-F1AFFCC0759A}" type="parTrans" cxnId="{2AC0DBE2-57D9-44B1-9669-8A7EF558CBED}">
      <dgm:prSet/>
      <dgm:spPr/>
      <dgm:t>
        <a:bodyPr/>
        <a:lstStyle/>
        <a:p>
          <a:endParaRPr lang="en-GB">
            <a:solidFill>
              <a:schemeClr val="tx1"/>
            </a:solidFill>
          </a:endParaRPr>
        </a:p>
      </dgm:t>
    </dgm:pt>
    <dgm:pt modelId="{7DC7C621-746C-4873-8FAE-4A766706580D}" type="sibTrans" cxnId="{2AC0DBE2-57D9-44B1-9669-8A7EF558CBED}">
      <dgm:prSet/>
      <dgm:spPr/>
      <dgm:t>
        <a:bodyPr/>
        <a:lstStyle/>
        <a:p>
          <a:endParaRPr lang="en-GB">
            <a:solidFill>
              <a:schemeClr val="tx1"/>
            </a:solidFill>
          </a:endParaRPr>
        </a:p>
      </dgm:t>
    </dgm:pt>
    <dgm:pt modelId="{B6C4D319-02E7-4ECC-87BC-6F4458356015}">
      <dgm:prSet custT="1"/>
      <dgm:spPr>
        <a:solidFill>
          <a:srgbClr val="D4DFEC"/>
        </a:solidFill>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FTE x 2.5 = number of outputs required</a:t>
          </a:r>
          <a:endParaRPr lang="en-GB" sz="1800" dirty="0">
            <a:solidFill>
              <a:schemeClr val="tx1"/>
            </a:solidFill>
          </a:endParaRPr>
        </a:p>
      </dgm:t>
    </dgm:pt>
    <dgm:pt modelId="{A131E636-08E7-4DD9-9628-61BC77187CBA}" type="parTrans" cxnId="{BC70D887-ED25-4EE4-BF66-3D7B6983416F}">
      <dgm:prSet/>
      <dgm:spPr/>
      <dgm:t>
        <a:bodyPr/>
        <a:lstStyle/>
        <a:p>
          <a:endParaRPr lang="en-GB">
            <a:solidFill>
              <a:schemeClr val="tx1"/>
            </a:solidFill>
          </a:endParaRPr>
        </a:p>
      </dgm:t>
    </dgm:pt>
    <dgm:pt modelId="{7C495603-D2C4-4938-AFAB-BA05C000FB31}" type="sibTrans" cxnId="{BC70D887-ED25-4EE4-BF66-3D7B6983416F}">
      <dgm:prSet/>
      <dgm:spPr/>
      <dgm:t>
        <a:bodyPr/>
        <a:lstStyle/>
        <a:p>
          <a:endParaRPr lang="en-GB">
            <a:solidFill>
              <a:schemeClr val="tx1"/>
            </a:solidFill>
          </a:endParaRPr>
        </a:p>
      </dgm:t>
    </dgm:pt>
    <dgm:pt modelId="{C6851B95-95EF-4D71-A482-1F5EF8898C73}">
      <dgm:prSet custT="1"/>
      <dgm:spPr>
        <a:solidFill>
          <a:srgbClr val="AAC0D9">
            <a:alpha val="50000"/>
          </a:srgbClr>
        </a:solidFill>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Impact case studies</a:t>
          </a:r>
        </a:p>
      </dgm:t>
    </dgm:pt>
    <dgm:pt modelId="{8955D3DA-3B06-4B6B-A8DD-B0807738CA04}" type="parTrans" cxnId="{D1324760-E7EB-40DC-9879-B9F0176C1E91}">
      <dgm:prSet/>
      <dgm:spPr/>
      <dgm:t>
        <a:bodyPr/>
        <a:lstStyle/>
        <a:p>
          <a:endParaRPr lang="en-GB">
            <a:solidFill>
              <a:schemeClr val="tx1"/>
            </a:solidFill>
          </a:endParaRPr>
        </a:p>
      </dgm:t>
    </dgm:pt>
    <dgm:pt modelId="{C03F4949-5B3B-4BA1-BC32-8AC63A3CAE7F}" type="sibTrans" cxnId="{D1324760-E7EB-40DC-9879-B9F0176C1E91}">
      <dgm:prSet/>
      <dgm:spPr/>
      <dgm:t>
        <a:bodyPr/>
        <a:lstStyle/>
        <a:p>
          <a:endParaRPr lang="en-GB">
            <a:solidFill>
              <a:schemeClr val="tx1"/>
            </a:solidFill>
          </a:endParaRPr>
        </a:p>
      </dgm:t>
    </dgm:pt>
    <dgm:pt modelId="{D419D81A-E0B9-4B08-A03D-F74102EA6752}">
      <dgm:prSet custT="1"/>
      <dgm:spPr>
        <a:solidFill>
          <a:srgbClr val="AAC0D9">
            <a:alpha val="50000"/>
          </a:srgbClr>
        </a:solidFill>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Environment data and template </a:t>
          </a:r>
        </a:p>
      </dgm:t>
    </dgm:pt>
    <dgm:pt modelId="{C71F498E-3972-49C9-AE40-4A6E7DDE1392}" type="parTrans" cxnId="{D966F81E-C678-42AD-87D8-BED7BEE768C3}">
      <dgm:prSet/>
      <dgm:spPr/>
      <dgm:t>
        <a:bodyPr/>
        <a:lstStyle/>
        <a:p>
          <a:endParaRPr lang="en-GB">
            <a:solidFill>
              <a:schemeClr val="tx1"/>
            </a:solidFill>
          </a:endParaRPr>
        </a:p>
      </dgm:t>
    </dgm:pt>
    <dgm:pt modelId="{2B157C7C-784B-436A-BB4B-B01AB0E39752}" type="sibTrans" cxnId="{D966F81E-C678-42AD-87D8-BED7BEE768C3}">
      <dgm:prSet/>
      <dgm:spPr/>
      <dgm:t>
        <a:bodyPr/>
        <a:lstStyle/>
        <a:p>
          <a:endParaRPr lang="en-GB">
            <a:solidFill>
              <a:schemeClr val="tx1"/>
            </a:solidFill>
          </a:endParaRPr>
        </a:p>
      </dgm:t>
    </dgm:pt>
    <dgm:pt modelId="{A810FAD5-AC44-4E21-8FA9-7F07B473216F}">
      <dgm:prSet custT="1"/>
      <dgm:spPr>
        <a:solidFill>
          <a:srgbClr val="4D738A">
            <a:alpha val="70000"/>
          </a:srgbClr>
        </a:solidFill>
      </dgm:spPr>
      <dgm:t>
        <a:bodyPr/>
        <a:lstStyle/>
        <a:p>
          <a:r>
            <a:rPr lang="en-GB" sz="2400" b="1" dirty="0" smtClean="0">
              <a:solidFill>
                <a:schemeClr val="bg1"/>
              </a:solidFill>
            </a:rPr>
            <a:t>Outputs</a:t>
          </a:r>
          <a:endParaRPr lang="en-GB" sz="2400" b="1" dirty="0">
            <a:solidFill>
              <a:schemeClr val="bg1"/>
            </a:solidFill>
          </a:endParaRPr>
        </a:p>
      </dgm:t>
    </dgm:pt>
    <dgm:pt modelId="{DDA67940-8D25-47C0-82A6-66CBA4526E2C}" type="parTrans" cxnId="{1F5C38F5-41C8-4E50-A66A-E07C933079AA}">
      <dgm:prSet/>
      <dgm:spPr/>
      <dgm:t>
        <a:bodyPr/>
        <a:lstStyle/>
        <a:p>
          <a:endParaRPr lang="en-GB">
            <a:solidFill>
              <a:schemeClr val="tx1"/>
            </a:solidFill>
          </a:endParaRPr>
        </a:p>
      </dgm:t>
    </dgm:pt>
    <dgm:pt modelId="{9459166E-6670-4ED0-AACC-04AF5713A62F}" type="sibTrans" cxnId="{1F5C38F5-41C8-4E50-A66A-E07C933079AA}">
      <dgm:prSet/>
      <dgm:spPr/>
      <dgm:t>
        <a:bodyPr/>
        <a:lstStyle/>
        <a:p>
          <a:endParaRPr lang="en-GB">
            <a:solidFill>
              <a:schemeClr val="tx1"/>
            </a:solidFill>
          </a:endParaRPr>
        </a:p>
      </dgm:t>
    </dgm:pt>
    <dgm:pt modelId="{3CD1A971-5DAA-4E44-852D-423D467A6F0C}">
      <dgm:prSet custT="1"/>
      <dgm:spPr>
        <a:solidFill>
          <a:srgbClr val="4D738A">
            <a:alpha val="70000"/>
          </a:srgbClr>
        </a:solidFill>
      </dgm:spPr>
      <dgm:t>
        <a:bodyPr/>
        <a:lstStyle/>
        <a:p>
          <a:r>
            <a:rPr lang="en-GB" sz="2400" b="1" dirty="0" smtClean="0">
              <a:solidFill>
                <a:schemeClr val="bg1"/>
              </a:solidFill>
              <a:latin typeface="+mn-lt"/>
            </a:rPr>
            <a:t>Impact</a:t>
          </a:r>
          <a:endParaRPr lang="en-GB" sz="2400" b="1" dirty="0">
            <a:solidFill>
              <a:schemeClr val="bg1"/>
            </a:solidFill>
          </a:endParaRPr>
        </a:p>
      </dgm:t>
    </dgm:pt>
    <dgm:pt modelId="{789F7608-80AF-4453-A93A-B0AF6659E17A}" type="parTrans" cxnId="{9BAD5DBD-5FDC-419A-9FAE-C690671D09B4}">
      <dgm:prSet/>
      <dgm:spPr/>
      <dgm:t>
        <a:bodyPr/>
        <a:lstStyle/>
        <a:p>
          <a:endParaRPr lang="en-GB">
            <a:solidFill>
              <a:schemeClr val="tx1"/>
            </a:solidFill>
          </a:endParaRPr>
        </a:p>
      </dgm:t>
    </dgm:pt>
    <dgm:pt modelId="{AF21A2DB-D6A0-414F-875F-3D64F16B9F88}" type="sibTrans" cxnId="{9BAD5DBD-5FDC-419A-9FAE-C690671D09B4}">
      <dgm:prSet/>
      <dgm:spPr/>
      <dgm:t>
        <a:bodyPr/>
        <a:lstStyle/>
        <a:p>
          <a:endParaRPr lang="en-GB">
            <a:solidFill>
              <a:schemeClr val="tx1"/>
            </a:solidFill>
          </a:endParaRPr>
        </a:p>
      </dgm:t>
    </dgm:pt>
    <dgm:pt modelId="{D9D41C3F-4776-442A-A053-0936ADA20BC4}">
      <dgm:prSet custT="1"/>
      <dgm:spPr>
        <a:solidFill>
          <a:srgbClr val="4D738A">
            <a:alpha val="70000"/>
          </a:srgbClr>
        </a:solidFill>
      </dgm:spPr>
      <dgm:t>
        <a:bodyPr/>
        <a:lstStyle/>
        <a:p>
          <a:r>
            <a:rPr lang="en-GB" sz="2400" b="1" dirty="0" smtClean="0">
              <a:solidFill>
                <a:schemeClr val="bg1"/>
              </a:solidFill>
            </a:rPr>
            <a:t>Environment</a:t>
          </a:r>
          <a:endParaRPr lang="en-GB" sz="2400" b="1" dirty="0">
            <a:solidFill>
              <a:schemeClr val="bg1"/>
            </a:solidFill>
          </a:endParaRPr>
        </a:p>
      </dgm:t>
    </dgm:pt>
    <dgm:pt modelId="{05D5AD4C-FAB9-4BC6-A09A-DDD46751B502}" type="parTrans" cxnId="{5EEE35D0-9E65-430A-BE54-5532444914F3}">
      <dgm:prSet/>
      <dgm:spPr/>
      <dgm:t>
        <a:bodyPr/>
        <a:lstStyle/>
        <a:p>
          <a:endParaRPr lang="en-GB">
            <a:solidFill>
              <a:schemeClr val="tx1"/>
            </a:solidFill>
          </a:endParaRPr>
        </a:p>
      </dgm:t>
    </dgm:pt>
    <dgm:pt modelId="{49522790-94E1-486B-A5F2-89E3C85D0A18}" type="sibTrans" cxnId="{5EEE35D0-9E65-430A-BE54-5532444914F3}">
      <dgm:prSet/>
      <dgm:spPr/>
      <dgm:t>
        <a:bodyPr/>
        <a:lstStyle/>
        <a:p>
          <a:endParaRPr lang="en-GB">
            <a:solidFill>
              <a:schemeClr val="tx1"/>
            </a:solidFill>
          </a:endParaRPr>
        </a:p>
      </dgm:t>
    </dgm:pt>
    <dgm:pt modelId="{80047215-D342-4547-B118-A756FB5DD649}" type="pres">
      <dgm:prSet presAssocID="{7CDBC4C6-AC41-497A-B617-0C7079B35558}" presName="Name0" presStyleCnt="0">
        <dgm:presLayoutVars>
          <dgm:chPref val="1"/>
          <dgm:dir/>
          <dgm:animOne val="branch"/>
          <dgm:animLvl val="lvl"/>
          <dgm:resizeHandles/>
        </dgm:presLayoutVars>
      </dgm:prSet>
      <dgm:spPr/>
      <dgm:t>
        <a:bodyPr/>
        <a:lstStyle/>
        <a:p>
          <a:endParaRPr lang="en-GB"/>
        </a:p>
      </dgm:t>
    </dgm:pt>
    <dgm:pt modelId="{CD2DA432-048E-4B3C-A581-302A2E2BA159}" type="pres">
      <dgm:prSet presAssocID="{4979CB95-3CE3-4D53-B221-94D02D230788}" presName="vertOne" presStyleCnt="0"/>
      <dgm:spPr/>
      <dgm:t>
        <a:bodyPr/>
        <a:lstStyle/>
        <a:p>
          <a:endParaRPr lang="en-GB"/>
        </a:p>
      </dgm:t>
    </dgm:pt>
    <dgm:pt modelId="{BC26F1AB-E1C4-4A7E-9005-203814DD24BC}" type="pres">
      <dgm:prSet presAssocID="{4979CB95-3CE3-4D53-B221-94D02D230788}" presName="txOne" presStyleLbl="node0" presStyleIdx="0" presStyleCnt="1" custScaleY="63826">
        <dgm:presLayoutVars>
          <dgm:chPref val="3"/>
        </dgm:presLayoutVars>
      </dgm:prSet>
      <dgm:spPr/>
      <dgm:t>
        <a:bodyPr/>
        <a:lstStyle/>
        <a:p>
          <a:endParaRPr lang="en-GB"/>
        </a:p>
      </dgm:t>
    </dgm:pt>
    <dgm:pt modelId="{D83712D0-DD0F-4DE6-8E34-78A81CA9A0AA}" type="pres">
      <dgm:prSet presAssocID="{4979CB95-3CE3-4D53-B221-94D02D230788}" presName="parTransOne" presStyleCnt="0"/>
      <dgm:spPr/>
      <dgm:t>
        <a:bodyPr/>
        <a:lstStyle/>
        <a:p>
          <a:endParaRPr lang="en-GB"/>
        </a:p>
      </dgm:t>
    </dgm:pt>
    <dgm:pt modelId="{95BA4FE6-367A-4CFF-931A-D81FA21751BD}" type="pres">
      <dgm:prSet presAssocID="{4979CB95-3CE3-4D53-B221-94D02D230788}" presName="horzOne" presStyleCnt="0"/>
      <dgm:spPr/>
      <dgm:t>
        <a:bodyPr/>
        <a:lstStyle/>
        <a:p>
          <a:endParaRPr lang="en-GB"/>
        </a:p>
      </dgm:t>
    </dgm:pt>
    <dgm:pt modelId="{62986CEE-47BF-467B-8A83-12E087E0FE24}" type="pres">
      <dgm:prSet presAssocID="{A810FAD5-AC44-4E21-8FA9-7F07B473216F}" presName="vertTwo" presStyleCnt="0"/>
      <dgm:spPr/>
      <dgm:t>
        <a:bodyPr/>
        <a:lstStyle/>
        <a:p>
          <a:endParaRPr lang="en-GB"/>
        </a:p>
      </dgm:t>
    </dgm:pt>
    <dgm:pt modelId="{1095B457-A8A3-4F88-A884-4265FEF36CDE}" type="pres">
      <dgm:prSet presAssocID="{A810FAD5-AC44-4E21-8FA9-7F07B473216F}" presName="txTwo" presStyleLbl="node2" presStyleIdx="0" presStyleCnt="3" custScaleY="50310">
        <dgm:presLayoutVars>
          <dgm:chPref val="3"/>
        </dgm:presLayoutVars>
      </dgm:prSet>
      <dgm:spPr/>
      <dgm:t>
        <a:bodyPr/>
        <a:lstStyle/>
        <a:p>
          <a:endParaRPr lang="en-GB"/>
        </a:p>
      </dgm:t>
    </dgm:pt>
    <dgm:pt modelId="{D4F5D97F-6C2F-480B-B7A1-7D54D37636E8}" type="pres">
      <dgm:prSet presAssocID="{A810FAD5-AC44-4E21-8FA9-7F07B473216F}" presName="parTransTwo" presStyleCnt="0"/>
      <dgm:spPr/>
      <dgm:t>
        <a:bodyPr/>
        <a:lstStyle/>
        <a:p>
          <a:endParaRPr lang="en-GB"/>
        </a:p>
      </dgm:t>
    </dgm:pt>
    <dgm:pt modelId="{D94A5812-900C-471C-B5CB-3BDAFF3016B3}" type="pres">
      <dgm:prSet presAssocID="{A810FAD5-AC44-4E21-8FA9-7F07B473216F}" presName="horzTwo" presStyleCnt="0"/>
      <dgm:spPr/>
      <dgm:t>
        <a:bodyPr/>
        <a:lstStyle/>
        <a:p>
          <a:endParaRPr lang="en-GB"/>
        </a:p>
      </dgm:t>
    </dgm:pt>
    <dgm:pt modelId="{79D6F580-165A-4355-9F6F-2F26110E748A}" type="pres">
      <dgm:prSet presAssocID="{B6C4D319-02E7-4ECC-87BC-6F4458356015}" presName="vertThree" presStyleCnt="0"/>
      <dgm:spPr/>
    </dgm:pt>
    <dgm:pt modelId="{2D7F5482-7DBC-43BA-A7BD-EBF3A0083EEC}" type="pres">
      <dgm:prSet presAssocID="{B6C4D319-02E7-4ECC-87BC-6F4458356015}" presName="txThree" presStyleLbl="node3" presStyleIdx="0" presStyleCnt="3">
        <dgm:presLayoutVars>
          <dgm:chPref val="3"/>
        </dgm:presLayoutVars>
      </dgm:prSet>
      <dgm:spPr/>
      <dgm:t>
        <a:bodyPr/>
        <a:lstStyle/>
        <a:p>
          <a:endParaRPr lang="en-GB"/>
        </a:p>
      </dgm:t>
    </dgm:pt>
    <dgm:pt modelId="{FA48E6E1-B4A2-4267-819A-9072C3417649}" type="pres">
      <dgm:prSet presAssocID="{B6C4D319-02E7-4ECC-87BC-6F4458356015}" presName="horzThree" presStyleCnt="0"/>
      <dgm:spPr/>
    </dgm:pt>
    <dgm:pt modelId="{C1646160-1CCB-4758-A60E-86615C35F267}" type="pres">
      <dgm:prSet presAssocID="{9459166E-6670-4ED0-AACC-04AF5713A62F}" presName="sibSpaceTwo" presStyleCnt="0"/>
      <dgm:spPr/>
      <dgm:t>
        <a:bodyPr/>
        <a:lstStyle/>
        <a:p>
          <a:endParaRPr lang="en-GB"/>
        </a:p>
      </dgm:t>
    </dgm:pt>
    <dgm:pt modelId="{DA95872C-4988-426F-8AD9-4F603F4ACAE7}" type="pres">
      <dgm:prSet presAssocID="{3CD1A971-5DAA-4E44-852D-423D467A6F0C}" presName="vertTwo" presStyleCnt="0"/>
      <dgm:spPr/>
      <dgm:t>
        <a:bodyPr/>
        <a:lstStyle/>
        <a:p>
          <a:endParaRPr lang="en-GB"/>
        </a:p>
      </dgm:t>
    </dgm:pt>
    <dgm:pt modelId="{1C83A54A-F09E-4BD4-B033-4CDD9B400C7A}" type="pres">
      <dgm:prSet presAssocID="{3CD1A971-5DAA-4E44-852D-423D467A6F0C}" presName="txTwo" presStyleLbl="node2" presStyleIdx="1" presStyleCnt="3" custScaleY="50309">
        <dgm:presLayoutVars>
          <dgm:chPref val="3"/>
        </dgm:presLayoutVars>
      </dgm:prSet>
      <dgm:spPr/>
      <dgm:t>
        <a:bodyPr/>
        <a:lstStyle/>
        <a:p>
          <a:endParaRPr lang="en-GB"/>
        </a:p>
      </dgm:t>
    </dgm:pt>
    <dgm:pt modelId="{9D546F18-D460-40A8-97CA-07977C99E060}" type="pres">
      <dgm:prSet presAssocID="{3CD1A971-5DAA-4E44-852D-423D467A6F0C}" presName="parTransTwo" presStyleCnt="0"/>
      <dgm:spPr/>
      <dgm:t>
        <a:bodyPr/>
        <a:lstStyle/>
        <a:p>
          <a:endParaRPr lang="en-GB"/>
        </a:p>
      </dgm:t>
    </dgm:pt>
    <dgm:pt modelId="{F0B23E6F-EAC1-450F-BB59-CA6752261F45}" type="pres">
      <dgm:prSet presAssocID="{3CD1A971-5DAA-4E44-852D-423D467A6F0C}" presName="horzTwo" presStyleCnt="0"/>
      <dgm:spPr/>
      <dgm:t>
        <a:bodyPr/>
        <a:lstStyle/>
        <a:p>
          <a:endParaRPr lang="en-GB"/>
        </a:p>
      </dgm:t>
    </dgm:pt>
    <dgm:pt modelId="{0D211061-D0F8-483A-8988-C35AFCC3A884}" type="pres">
      <dgm:prSet presAssocID="{C6851B95-95EF-4D71-A482-1F5EF8898C73}" presName="vertThree" presStyleCnt="0"/>
      <dgm:spPr/>
    </dgm:pt>
    <dgm:pt modelId="{4024F3F1-0235-4193-8A5C-7EBE83DCCB08}" type="pres">
      <dgm:prSet presAssocID="{C6851B95-95EF-4D71-A482-1F5EF8898C73}" presName="txThree" presStyleLbl="node3" presStyleIdx="1" presStyleCnt="3">
        <dgm:presLayoutVars>
          <dgm:chPref val="3"/>
        </dgm:presLayoutVars>
      </dgm:prSet>
      <dgm:spPr/>
      <dgm:t>
        <a:bodyPr/>
        <a:lstStyle/>
        <a:p>
          <a:endParaRPr lang="en-GB"/>
        </a:p>
      </dgm:t>
    </dgm:pt>
    <dgm:pt modelId="{965494E1-9FD7-4E4D-8C28-77EF39BD9CD9}" type="pres">
      <dgm:prSet presAssocID="{C6851B95-95EF-4D71-A482-1F5EF8898C73}" presName="horzThree" presStyleCnt="0"/>
      <dgm:spPr/>
    </dgm:pt>
    <dgm:pt modelId="{735B3F05-B6ED-4C6D-9A21-06A85FA3D301}" type="pres">
      <dgm:prSet presAssocID="{AF21A2DB-D6A0-414F-875F-3D64F16B9F88}" presName="sibSpaceTwo" presStyleCnt="0"/>
      <dgm:spPr/>
      <dgm:t>
        <a:bodyPr/>
        <a:lstStyle/>
        <a:p>
          <a:endParaRPr lang="en-GB"/>
        </a:p>
      </dgm:t>
    </dgm:pt>
    <dgm:pt modelId="{5B1DF4DE-2CC3-4A9A-92AF-6FFFCE71D58D}" type="pres">
      <dgm:prSet presAssocID="{D9D41C3F-4776-442A-A053-0936ADA20BC4}" presName="vertTwo" presStyleCnt="0"/>
      <dgm:spPr/>
      <dgm:t>
        <a:bodyPr/>
        <a:lstStyle/>
        <a:p>
          <a:endParaRPr lang="en-GB"/>
        </a:p>
      </dgm:t>
    </dgm:pt>
    <dgm:pt modelId="{341BD9DC-3C29-4C1F-A040-4804CD20A7FF}" type="pres">
      <dgm:prSet presAssocID="{D9D41C3F-4776-442A-A053-0936ADA20BC4}" presName="txTwo" presStyleLbl="node2" presStyleIdx="2" presStyleCnt="3" custScaleY="50309">
        <dgm:presLayoutVars>
          <dgm:chPref val="3"/>
        </dgm:presLayoutVars>
      </dgm:prSet>
      <dgm:spPr/>
      <dgm:t>
        <a:bodyPr/>
        <a:lstStyle/>
        <a:p>
          <a:endParaRPr lang="en-GB"/>
        </a:p>
      </dgm:t>
    </dgm:pt>
    <dgm:pt modelId="{A9B2CC8D-FA7B-4893-AA4F-A62148FF10A5}" type="pres">
      <dgm:prSet presAssocID="{D9D41C3F-4776-442A-A053-0936ADA20BC4}" presName="parTransTwo" presStyleCnt="0"/>
      <dgm:spPr/>
      <dgm:t>
        <a:bodyPr/>
        <a:lstStyle/>
        <a:p>
          <a:endParaRPr lang="en-GB"/>
        </a:p>
      </dgm:t>
    </dgm:pt>
    <dgm:pt modelId="{3FCC817D-168F-4617-9416-C03E7F803580}" type="pres">
      <dgm:prSet presAssocID="{D9D41C3F-4776-442A-A053-0936ADA20BC4}" presName="horzTwo" presStyleCnt="0"/>
      <dgm:spPr/>
      <dgm:t>
        <a:bodyPr/>
        <a:lstStyle/>
        <a:p>
          <a:endParaRPr lang="en-GB"/>
        </a:p>
      </dgm:t>
    </dgm:pt>
    <dgm:pt modelId="{D24ACDDB-4ECA-4073-8D9F-E260EF0BBBBD}" type="pres">
      <dgm:prSet presAssocID="{D419D81A-E0B9-4B08-A03D-F74102EA6752}" presName="vertThree" presStyleCnt="0"/>
      <dgm:spPr/>
    </dgm:pt>
    <dgm:pt modelId="{CCF4EC52-E247-40F5-AC90-6B3836169A58}" type="pres">
      <dgm:prSet presAssocID="{D419D81A-E0B9-4B08-A03D-F74102EA6752}" presName="txThree" presStyleLbl="node3" presStyleIdx="2" presStyleCnt="3">
        <dgm:presLayoutVars>
          <dgm:chPref val="3"/>
        </dgm:presLayoutVars>
      </dgm:prSet>
      <dgm:spPr/>
      <dgm:t>
        <a:bodyPr/>
        <a:lstStyle/>
        <a:p>
          <a:endParaRPr lang="en-GB"/>
        </a:p>
      </dgm:t>
    </dgm:pt>
    <dgm:pt modelId="{B192CE01-56BA-4EC1-976D-9BA2249E086F}" type="pres">
      <dgm:prSet presAssocID="{D419D81A-E0B9-4B08-A03D-F74102EA6752}" presName="horzThree" presStyleCnt="0"/>
      <dgm:spPr/>
    </dgm:pt>
  </dgm:ptLst>
  <dgm:cxnLst>
    <dgm:cxn modelId="{6C10AA41-CBB9-4CDA-B0C5-43244DDAADE2}" type="presOf" srcId="{D9D41C3F-4776-442A-A053-0936ADA20BC4}" destId="{341BD9DC-3C29-4C1F-A040-4804CD20A7FF}" srcOrd="0" destOrd="0" presId="urn:microsoft.com/office/officeart/2005/8/layout/hierarchy4"/>
    <dgm:cxn modelId="{5EEE35D0-9E65-430A-BE54-5532444914F3}" srcId="{4979CB95-3CE3-4D53-B221-94D02D230788}" destId="{D9D41C3F-4776-442A-A053-0936ADA20BC4}" srcOrd="2" destOrd="0" parTransId="{05D5AD4C-FAB9-4BC6-A09A-DDD46751B502}" sibTransId="{49522790-94E1-486B-A5F2-89E3C85D0A18}"/>
    <dgm:cxn modelId="{075217A3-2B08-4811-B278-70FA44846C63}" type="presOf" srcId="{B6C4D319-02E7-4ECC-87BC-6F4458356015}" destId="{2D7F5482-7DBC-43BA-A7BD-EBF3A0083EEC}" srcOrd="0" destOrd="0" presId="urn:microsoft.com/office/officeart/2005/8/layout/hierarchy4"/>
    <dgm:cxn modelId="{2AC0DBE2-57D9-44B1-9669-8A7EF558CBED}" srcId="{7CDBC4C6-AC41-497A-B617-0C7079B35558}" destId="{4979CB95-3CE3-4D53-B221-94D02D230788}" srcOrd="0" destOrd="0" parTransId="{18059E5F-5779-4EEB-8DB6-F1AFFCC0759A}" sibTransId="{7DC7C621-746C-4873-8FAE-4A766706580D}"/>
    <dgm:cxn modelId="{11CA9CA4-13A6-4552-96A7-C58C84434F8D}" type="presOf" srcId="{C6851B95-95EF-4D71-A482-1F5EF8898C73}" destId="{4024F3F1-0235-4193-8A5C-7EBE83DCCB08}" srcOrd="0" destOrd="0" presId="urn:microsoft.com/office/officeart/2005/8/layout/hierarchy4"/>
    <dgm:cxn modelId="{40BB0C8F-A4F8-4E4A-AF8D-23BD58953E2E}" type="presOf" srcId="{7CDBC4C6-AC41-497A-B617-0C7079B35558}" destId="{80047215-D342-4547-B118-A756FB5DD649}" srcOrd="0" destOrd="0" presId="urn:microsoft.com/office/officeart/2005/8/layout/hierarchy4"/>
    <dgm:cxn modelId="{7B32CE04-A9E8-42EF-A48D-2242F56C095D}" type="presOf" srcId="{D419D81A-E0B9-4B08-A03D-F74102EA6752}" destId="{CCF4EC52-E247-40F5-AC90-6B3836169A58}" srcOrd="0" destOrd="0" presId="urn:microsoft.com/office/officeart/2005/8/layout/hierarchy4"/>
    <dgm:cxn modelId="{D966F81E-C678-42AD-87D8-BED7BEE768C3}" srcId="{D9D41C3F-4776-442A-A053-0936ADA20BC4}" destId="{D419D81A-E0B9-4B08-A03D-F74102EA6752}" srcOrd="0" destOrd="0" parTransId="{C71F498E-3972-49C9-AE40-4A6E7DDE1392}" sibTransId="{2B157C7C-784B-436A-BB4B-B01AB0E39752}"/>
    <dgm:cxn modelId="{9BAD5DBD-5FDC-419A-9FAE-C690671D09B4}" srcId="{4979CB95-3CE3-4D53-B221-94D02D230788}" destId="{3CD1A971-5DAA-4E44-852D-423D467A6F0C}" srcOrd="1" destOrd="0" parTransId="{789F7608-80AF-4453-A93A-B0AF6659E17A}" sibTransId="{AF21A2DB-D6A0-414F-875F-3D64F16B9F88}"/>
    <dgm:cxn modelId="{9BAAE75D-0C1D-4BF5-BB56-E10E01B714AF}" type="presOf" srcId="{3CD1A971-5DAA-4E44-852D-423D467A6F0C}" destId="{1C83A54A-F09E-4BD4-B033-4CDD9B400C7A}" srcOrd="0" destOrd="0" presId="urn:microsoft.com/office/officeart/2005/8/layout/hierarchy4"/>
    <dgm:cxn modelId="{BC70D887-ED25-4EE4-BF66-3D7B6983416F}" srcId="{A810FAD5-AC44-4E21-8FA9-7F07B473216F}" destId="{B6C4D319-02E7-4ECC-87BC-6F4458356015}" srcOrd="0" destOrd="0" parTransId="{A131E636-08E7-4DD9-9628-61BC77187CBA}" sibTransId="{7C495603-D2C4-4938-AFAB-BA05C000FB31}"/>
    <dgm:cxn modelId="{2BE4675C-FA33-4251-AF18-EC7EDC97E594}" type="presOf" srcId="{A810FAD5-AC44-4E21-8FA9-7F07B473216F}" destId="{1095B457-A8A3-4F88-A884-4265FEF36CDE}" srcOrd="0" destOrd="0" presId="urn:microsoft.com/office/officeart/2005/8/layout/hierarchy4"/>
    <dgm:cxn modelId="{D1324760-E7EB-40DC-9879-B9F0176C1E91}" srcId="{3CD1A971-5DAA-4E44-852D-423D467A6F0C}" destId="{C6851B95-95EF-4D71-A482-1F5EF8898C73}" srcOrd="0" destOrd="0" parTransId="{8955D3DA-3B06-4B6B-A8DD-B0807738CA04}" sibTransId="{C03F4949-5B3B-4BA1-BC32-8AC63A3CAE7F}"/>
    <dgm:cxn modelId="{B0BF5E87-50A7-4778-B7DC-DE2903EE36EE}" type="presOf" srcId="{4979CB95-3CE3-4D53-B221-94D02D230788}" destId="{BC26F1AB-E1C4-4A7E-9005-203814DD24BC}" srcOrd="0" destOrd="0" presId="urn:microsoft.com/office/officeart/2005/8/layout/hierarchy4"/>
    <dgm:cxn modelId="{1F5C38F5-41C8-4E50-A66A-E07C933079AA}" srcId="{4979CB95-3CE3-4D53-B221-94D02D230788}" destId="{A810FAD5-AC44-4E21-8FA9-7F07B473216F}" srcOrd="0" destOrd="0" parTransId="{DDA67940-8D25-47C0-82A6-66CBA4526E2C}" sibTransId="{9459166E-6670-4ED0-AACC-04AF5713A62F}"/>
    <dgm:cxn modelId="{1965D875-8D96-4D12-9155-51789A9924CB}" type="presParOf" srcId="{80047215-D342-4547-B118-A756FB5DD649}" destId="{CD2DA432-048E-4B3C-A581-302A2E2BA159}" srcOrd="0" destOrd="0" presId="urn:microsoft.com/office/officeart/2005/8/layout/hierarchy4"/>
    <dgm:cxn modelId="{7671ADE5-7F26-4A02-BFB6-AF83156D7123}" type="presParOf" srcId="{CD2DA432-048E-4B3C-A581-302A2E2BA159}" destId="{BC26F1AB-E1C4-4A7E-9005-203814DD24BC}" srcOrd="0" destOrd="0" presId="urn:microsoft.com/office/officeart/2005/8/layout/hierarchy4"/>
    <dgm:cxn modelId="{1BDEA6F7-01B9-4520-AFAB-382853205AD9}" type="presParOf" srcId="{CD2DA432-048E-4B3C-A581-302A2E2BA159}" destId="{D83712D0-DD0F-4DE6-8E34-78A81CA9A0AA}" srcOrd="1" destOrd="0" presId="urn:microsoft.com/office/officeart/2005/8/layout/hierarchy4"/>
    <dgm:cxn modelId="{4095AD71-78E3-4C40-8B19-AA6107346F5B}" type="presParOf" srcId="{CD2DA432-048E-4B3C-A581-302A2E2BA159}" destId="{95BA4FE6-367A-4CFF-931A-D81FA21751BD}" srcOrd="2" destOrd="0" presId="urn:microsoft.com/office/officeart/2005/8/layout/hierarchy4"/>
    <dgm:cxn modelId="{288F8D25-764F-4ABE-BB83-00F5671AF90B}" type="presParOf" srcId="{95BA4FE6-367A-4CFF-931A-D81FA21751BD}" destId="{62986CEE-47BF-467B-8A83-12E087E0FE24}" srcOrd="0" destOrd="0" presId="urn:microsoft.com/office/officeart/2005/8/layout/hierarchy4"/>
    <dgm:cxn modelId="{DE60FF9C-93E6-4FFC-AFFA-9E32D638E917}" type="presParOf" srcId="{62986CEE-47BF-467B-8A83-12E087E0FE24}" destId="{1095B457-A8A3-4F88-A884-4265FEF36CDE}" srcOrd="0" destOrd="0" presId="urn:microsoft.com/office/officeart/2005/8/layout/hierarchy4"/>
    <dgm:cxn modelId="{2B75674F-2296-4B61-89F5-CDC31BE55691}" type="presParOf" srcId="{62986CEE-47BF-467B-8A83-12E087E0FE24}" destId="{D4F5D97F-6C2F-480B-B7A1-7D54D37636E8}" srcOrd="1" destOrd="0" presId="urn:microsoft.com/office/officeart/2005/8/layout/hierarchy4"/>
    <dgm:cxn modelId="{AD8FE3CB-56C1-436D-8A6A-39AF793E9140}" type="presParOf" srcId="{62986CEE-47BF-467B-8A83-12E087E0FE24}" destId="{D94A5812-900C-471C-B5CB-3BDAFF3016B3}" srcOrd="2" destOrd="0" presId="urn:microsoft.com/office/officeart/2005/8/layout/hierarchy4"/>
    <dgm:cxn modelId="{594FF35A-82B3-4086-9B74-A698260EB708}" type="presParOf" srcId="{D94A5812-900C-471C-B5CB-3BDAFF3016B3}" destId="{79D6F580-165A-4355-9F6F-2F26110E748A}" srcOrd="0" destOrd="0" presId="urn:microsoft.com/office/officeart/2005/8/layout/hierarchy4"/>
    <dgm:cxn modelId="{FDDEDD0E-55F7-4250-A5F6-128B25FE3315}" type="presParOf" srcId="{79D6F580-165A-4355-9F6F-2F26110E748A}" destId="{2D7F5482-7DBC-43BA-A7BD-EBF3A0083EEC}" srcOrd="0" destOrd="0" presId="urn:microsoft.com/office/officeart/2005/8/layout/hierarchy4"/>
    <dgm:cxn modelId="{CBBFBA74-1E4C-4B21-8070-C5DD02CEFF56}" type="presParOf" srcId="{79D6F580-165A-4355-9F6F-2F26110E748A}" destId="{FA48E6E1-B4A2-4267-819A-9072C3417649}" srcOrd="1" destOrd="0" presId="urn:microsoft.com/office/officeart/2005/8/layout/hierarchy4"/>
    <dgm:cxn modelId="{85C6C384-97F9-4541-97EC-2E655B608835}" type="presParOf" srcId="{95BA4FE6-367A-4CFF-931A-D81FA21751BD}" destId="{C1646160-1CCB-4758-A60E-86615C35F267}" srcOrd="1" destOrd="0" presId="urn:microsoft.com/office/officeart/2005/8/layout/hierarchy4"/>
    <dgm:cxn modelId="{3BA0974F-04A0-4607-BD65-00F999C27EF1}" type="presParOf" srcId="{95BA4FE6-367A-4CFF-931A-D81FA21751BD}" destId="{DA95872C-4988-426F-8AD9-4F603F4ACAE7}" srcOrd="2" destOrd="0" presId="urn:microsoft.com/office/officeart/2005/8/layout/hierarchy4"/>
    <dgm:cxn modelId="{879C5EC7-9DD0-4F84-8CBC-1BF515C5B75A}" type="presParOf" srcId="{DA95872C-4988-426F-8AD9-4F603F4ACAE7}" destId="{1C83A54A-F09E-4BD4-B033-4CDD9B400C7A}" srcOrd="0" destOrd="0" presId="urn:microsoft.com/office/officeart/2005/8/layout/hierarchy4"/>
    <dgm:cxn modelId="{3BD5E331-4D29-498C-B434-FFAA507D470E}" type="presParOf" srcId="{DA95872C-4988-426F-8AD9-4F603F4ACAE7}" destId="{9D546F18-D460-40A8-97CA-07977C99E060}" srcOrd="1" destOrd="0" presId="urn:microsoft.com/office/officeart/2005/8/layout/hierarchy4"/>
    <dgm:cxn modelId="{E061B5B9-C2BF-44F6-9140-23D52DEB42BA}" type="presParOf" srcId="{DA95872C-4988-426F-8AD9-4F603F4ACAE7}" destId="{F0B23E6F-EAC1-450F-BB59-CA6752261F45}" srcOrd="2" destOrd="0" presId="urn:microsoft.com/office/officeart/2005/8/layout/hierarchy4"/>
    <dgm:cxn modelId="{3494BB02-E771-4DD0-806B-C3305C8EBEAD}" type="presParOf" srcId="{F0B23E6F-EAC1-450F-BB59-CA6752261F45}" destId="{0D211061-D0F8-483A-8988-C35AFCC3A884}" srcOrd="0" destOrd="0" presId="urn:microsoft.com/office/officeart/2005/8/layout/hierarchy4"/>
    <dgm:cxn modelId="{4A21EE30-4466-4B24-A2AF-D184423A4629}" type="presParOf" srcId="{0D211061-D0F8-483A-8988-C35AFCC3A884}" destId="{4024F3F1-0235-4193-8A5C-7EBE83DCCB08}" srcOrd="0" destOrd="0" presId="urn:microsoft.com/office/officeart/2005/8/layout/hierarchy4"/>
    <dgm:cxn modelId="{93AA079C-5169-4AEA-8B98-AF59E500DFED}" type="presParOf" srcId="{0D211061-D0F8-483A-8988-C35AFCC3A884}" destId="{965494E1-9FD7-4E4D-8C28-77EF39BD9CD9}" srcOrd="1" destOrd="0" presId="urn:microsoft.com/office/officeart/2005/8/layout/hierarchy4"/>
    <dgm:cxn modelId="{2D8D8516-1D6C-4AA4-8A50-443F6F7C4E35}" type="presParOf" srcId="{95BA4FE6-367A-4CFF-931A-D81FA21751BD}" destId="{735B3F05-B6ED-4C6D-9A21-06A85FA3D301}" srcOrd="3" destOrd="0" presId="urn:microsoft.com/office/officeart/2005/8/layout/hierarchy4"/>
    <dgm:cxn modelId="{3E65F261-A96E-4A22-A180-19FA511D7E29}" type="presParOf" srcId="{95BA4FE6-367A-4CFF-931A-D81FA21751BD}" destId="{5B1DF4DE-2CC3-4A9A-92AF-6FFFCE71D58D}" srcOrd="4" destOrd="0" presId="urn:microsoft.com/office/officeart/2005/8/layout/hierarchy4"/>
    <dgm:cxn modelId="{A3B617B5-D99C-4429-91C2-FEC92B4E06C8}" type="presParOf" srcId="{5B1DF4DE-2CC3-4A9A-92AF-6FFFCE71D58D}" destId="{341BD9DC-3C29-4C1F-A040-4804CD20A7FF}" srcOrd="0" destOrd="0" presId="urn:microsoft.com/office/officeart/2005/8/layout/hierarchy4"/>
    <dgm:cxn modelId="{73698833-8C75-4875-B0E9-A1EA309AA318}" type="presParOf" srcId="{5B1DF4DE-2CC3-4A9A-92AF-6FFFCE71D58D}" destId="{A9B2CC8D-FA7B-4893-AA4F-A62148FF10A5}" srcOrd="1" destOrd="0" presId="urn:microsoft.com/office/officeart/2005/8/layout/hierarchy4"/>
    <dgm:cxn modelId="{19C30FB7-77E6-4E37-BAAA-7C2DD7D40D38}" type="presParOf" srcId="{5B1DF4DE-2CC3-4A9A-92AF-6FFFCE71D58D}" destId="{3FCC817D-168F-4617-9416-C03E7F803580}" srcOrd="2" destOrd="0" presId="urn:microsoft.com/office/officeart/2005/8/layout/hierarchy4"/>
    <dgm:cxn modelId="{734750EB-524D-450D-8440-4F51777272DC}" type="presParOf" srcId="{3FCC817D-168F-4617-9416-C03E7F803580}" destId="{D24ACDDB-4ECA-4073-8D9F-E260EF0BBBBD}" srcOrd="0" destOrd="0" presId="urn:microsoft.com/office/officeart/2005/8/layout/hierarchy4"/>
    <dgm:cxn modelId="{098DBDB5-FCAD-4F99-9CD1-4C01070B7F77}" type="presParOf" srcId="{D24ACDDB-4ECA-4073-8D9F-E260EF0BBBBD}" destId="{CCF4EC52-E247-40F5-AC90-6B3836169A58}" srcOrd="0" destOrd="0" presId="urn:microsoft.com/office/officeart/2005/8/layout/hierarchy4"/>
    <dgm:cxn modelId="{1D190522-D154-4F27-8EA8-B313E277EA75}" type="presParOf" srcId="{D24ACDDB-4ECA-4073-8D9F-E260EF0BBBBD}" destId="{B192CE01-56BA-4EC1-976D-9BA2249E086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7EEA36-1474-4EFF-94E2-10475ADC94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626272E4-479C-453A-B52F-7D079EA9638F}">
      <dgm:prSet phldrT="[Text]"/>
      <dgm:spPr>
        <a:solidFill>
          <a:srgbClr val="FF9E19"/>
        </a:solidFill>
      </dgm:spPr>
      <dgm:t>
        <a:bodyPr/>
        <a:lstStyle/>
        <a:p>
          <a:r>
            <a:rPr lang="en-GB" dirty="0" smtClean="0"/>
            <a:t>Main Panel A</a:t>
          </a:r>
          <a:endParaRPr lang="en-GB" dirty="0"/>
        </a:p>
      </dgm:t>
    </dgm:pt>
    <dgm:pt modelId="{45FE9F92-9A6E-4A9C-86C1-09B14BA0632D}" type="parTrans" cxnId="{D5171992-2337-45B2-A84A-C49315654894}">
      <dgm:prSet/>
      <dgm:spPr/>
      <dgm:t>
        <a:bodyPr/>
        <a:lstStyle/>
        <a:p>
          <a:endParaRPr lang="en-GB"/>
        </a:p>
      </dgm:t>
    </dgm:pt>
    <dgm:pt modelId="{6C73AF09-D0B1-4D1D-84DF-6C75E5408968}" type="sibTrans" cxnId="{D5171992-2337-45B2-A84A-C49315654894}">
      <dgm:prSet/>
      <dgm:spPr/>
      <dgm:t>
        <a:bodyPr/>
        <a:lstStyle/>
        <a:p>
          <a:endParaRPr lang="en-GB"/>
        </a:p>
      </dgm:t>
    </dgm:pt>
    <dgm:pt modelId="{C62CB28C-6C4B-4BBA-8B80-B0A9FCA50FB6}">
      <dgm:prSet phldrT="[Text]"/>
      <dgm:spPr>
        <a:solidFill>
          <a:srgbClr val="4D738A"/>
        </a:solidFill>
      </dgm:spPr>
      <dgm:t>
        <a:bodyPr/>
        <a:lstStyle/>
        <a:p>
          <a:r>
            <a:rPr lang="en-GB" dirty="0" smtClean="0"/>
            <a:t>1. Clinical Medicine</a:t>
          </a:r>
          <a:endParaRPr lang="en-GB" dirty="0"/>
        </a:p>
      </dgm:t>
    </dgm:pt>
    <dgm:pt modelId="{FE1A1369-1BA5-4E91-BACA-3673670BA725}" type="parTrans" cxnId="{94AE0B69-58F8-42BD-8570-297AD3F614EC}">
      <dgm:prSet/>
      <dgm:spPr/>
      <dgm:t>
        <a:bodyPr/>
        <a:lstStyle/>
        <a:p>
          <a:endParaRPr lang="en-GB"/>
        </a:p>
      </dgm:t>
    </dgm:pt>
    <dgm:pt modelId="{817EFB25-3CEF-4EC1-A0BF-08C618A85B48}" type="sibTrans" cxnId="{94AE0B69-58F8-42BD-8570-297AD3F614EC}">
      <dgm:prSet/>
      <dgm:spPr/>
      <dgm:t>
        <a:bodyPr/>
        <a:lstStyle/>
        <a:p>
          <a:endParaRPr lang="en-GB"/>
        </a:p>
      </dgm:t>
    </dgm:pt>
    <dgm:pt modelId="{623DB2D2-A652-4474-9648-B424DF131D83}">
      <dgm:prSet phldrT="[Text]"/>
      <dgm:spPr>
        <a:solidFill>
          <a:srgbClr val="4D738A"/>
        </a:solidFill>
      </dgm:spPr>
      <dgm:t>
        <a:bodyPr/>
        <a:lstStyle/>
        <a:p>
          <a:r>
            <a:rPr lang="en-GB" dirty="0" smtClean="0"/>
            <a:t>2. </a:t>
          </a:r>
          <a:r>
            <a:rPr lang="en-GB" b="0" i="0" dirty="0" smtClean="0"/>
            <a:t>Public Health, Health Services and Primary Care</a:t>
          </a:r>
          <a:endParaRPr lang="en-GB" dirty="0"/>
        </a:p>
      </dgm:t>
    </dgm:pt>
    <dgm:pt modelId="{CF18D382-987B-440E-B502-843AFDB89BD6}" type="parTrans" cxnId="{80D8B2E8-F6E4-4550-93EB-D25A0F2197D4}">
      <dgm:prSet/>
      <dgm:spPr/>
      <dgm:t>
        <a:bodyPr/>
        <a:lstStyle/>
        <a:p>
          <a:endParaRPr lang="en-GB"/>
        </a:p>
      </dgm:t>
    </dgm:pt>
    <dgm:pt modelId="{FFFE0343-CA51-4742-ACF8-8EE22A5644F0}" type="sibTrans" cxnId="{80D8B2E8-F6E4-4550-93EB-D25A0F2197D4}">
      <dgm:prSet/>
      <dgm:spPr/>
      <dgm:t>
        <a:bodyPr/>
        <a:lstStyle/>
        <a:p>
          <a:endParaRPr lang="en-GB"/>
        </a:p>
      </dgm:t>
    </dgm:pt>
    <dgm:pt modelId="{B5D45B8E-FD3E-4A25-A767-EAF8CD6C7097}">
      <dgm:prSet phldrT="[Text]"/>
      <dgm:spPr>
        <a:solidFill>
          <a:srgbClr val="4D738A"/>
        </a:solidFill>
      </dgm:spPr>
      <dgm:t>
        <a:bodyPr/>
        <a:lstStyle/>
        <a:p>
          <a:r>
            <a:rPr lang="en-GB" dirty="0" smtClean="0"/>
            <a:t>3. </a:t>
          </a:r>
          <a:r>
            <a:rPr lang="en-GB" b="0" i="0" dirty="0" smtClean="0"/>
            <a:t>Allied Health Professions, Dentistry, Nursing and Pharmacy</a:t>
          </a:r>
          <a:endParaRPr lang="en-GB" dirty="0"/>
        </a:p>
      </dgm:t>
    </dgm:pt>
    <dgm:pt modelId="{334CA8D0-1550-4C06-9A2A-8DE01A3DE9FE}" type="parTrans" cxnId="{87386D5F-75C3-4FB7-A64C-8C5B83B283BC}">
      <dgm:prSet/>
      <dgm:spPr/>
      <dgm:t>
        <a:bodyPr/>
        <a:lstStyle/>
        <a:p>
          <a:endParaRPr lang="en-GB"/>
        </a:p>
      </dgm:t>
    </dgm:pt>
    <dgm:pt modelId="{B43E5FD5-7A4A-46D8-9994-053DE9795BB8}" type="sibTrans" cxnId="{87386D5F-75C3-4FB7-A64C-8C5B83B283BC}">
      <dgm:prSet/>
      <dgm:spPr/>
      <dgm:t>
        <a:bodyPr/>
        <a:lstStyle/>
        <a:p>
          <a:endParaRPr lang="en-GB"/>
        </a:p>
      </dgm:t>
    </dgm:pt>
    <dgm:pt modelId="{43632EF3-BD57-4F62-869A-CFFBB92F2AF5}">
      <dgm:prSet/>
      <dgm:spPr>
        <a:solidFill>
          <a:srgbClr val="4D738A"/>
        </a:solidFill>
      </dgm:spPr>
      <dgm:t>
        <a:bodyPr/>
        <a:lstStyle/>
        <a:p>
          <a:r>
            <a:rPr lang="en-GB" dirty="0" smtClean="0"/>
            <a:t>4. </a:t>
          </a:r>
          <a:r>
            <a:rPr lang="en-GB" b="0" i="0" dirty="0" smtClean="0"/>
            <a:t>Psychology, Psychiatry and Neuroscience</a:t>
          </a:r>
          <a:endParaRPr lang="en-GB" dirty="0"/>
        </a:p>
      </dgm:t>
    </dgm:pt>
    <dgm:pt modelId="{7B5AAB6B-08A1-45D8-9FE9-A0214E40F98D}" type="parTrans" cxnId="{E6EBD951-2F98-4C99-B2FC-FA8CBEFBF6DC}">
      <dgm:prSet/>
      <dgm:spPr/>
      <dgm:t>
        <a:bodyPr/>
        <a:lstStyle/>
        <a:p>
          <a:endParaRPr lang="en-GB"/>
        </a:p>
      </dgm:t>
    </dgm:pt>
    <dgm:pt modelId="{B1FD43E8-1491-4B31-9D02-1FE755792039}" type="sibTrans" cxnId="{E6EBD951-2F98-4C99-B2FC-FA8CBEFBF6DC}">
      <dgm:prSet/>
      <dgm:spPr/>
      <dgm:t>
        <a:bodyPr/>
        <a:lstStyle/>
        <a:p>
          <a:endParaRPr lang="en-GB"/>
        </a:p>
      </dgm:t>
    </dgm:pt>
    <dgm:pt modelId="{9DC9BF45-A519-4301-A77F-F57A47D57D1E}">
      <dgm:prSet/>
      <dgm:spPr>
        <a:solidFill>
          <a:srgbClr val="4D738A"/>
        </a:solidFill>
      </dgm:spPr>
      <dgm:t>
        <a:bodyPr/>
        <a:lstStyle/>
        <a:p>
          <a:r>
            <a:rPr lang="en-GB" dirty="0" smtClean="0"/>
            <a:t>5. Biological Sciences</a:t>
          </a:r>
          <a:endParaRPr lang="en-GB" dirty="0"/>
        </a:p>
      </dgm:t>
    </dgm:pt>
    <dgm:pt modelId="{FED21BA8-36B2-4F94-BCD9-3D3E6936D6E1}" type="parTrans" cxnId="{63B623A7-B88D-475B-AC1D-36E619F0F90A}">
      <dgm:prSet/>
      <dgm:spPr/>
      <dgm:t>
        <a:bodyPr/>
        <a:lstStyle/>
        <a:p>
          <a:endParaRPr lang="en-GB"/>
        </a:p>
      </dgm:t>
    </dgm:pt>
    <dgm:pt modelId="{EC51179B-18B3-44F7-BA73-70FB1BA05B70}" type="sibTrans" cxnId="{63B623A7-B88D-475B-AC1D-36E619F0F90A}">
      <dgm:prSet/>
      <dgm:spPr/>
      <dgm:t>
        <a:bodyPr/>
        <a:lstStyle/>
        <a:p>
          <a:endParaRPr lang="en-GB"/>
        </a:p>
      </dgm:t>
    </dgm:pt>
    <dgm:pt modelId="{1D8C613B-F9C0-43F7-8085-BD7EE2779DFB}">
      <dgm:prSet/>
      <dgm:spPr>
        <a:solidFill>
          <a:srgbClr val="4D738A"/>
        </a:solidFill>
      </dgm:spPr>
      <dgm:t>
        <a:bodyPr/>
        <a:lstStyle/>
        <a:p>
          <a:r>
            <a:rPr lang="en-GB" dirty="0" smtClean="0"/>
            <a:t>6. </a:t>
          </a:r>
          <a:r>
            <a:rPr lang="en-GB" b="0" i="0" dirty="0" smtClean="0"/>
            <a:t>Agriculture, Food Veterinary and Sciences</a:t>
          </a:r>
          <a:endParaRPr lang="en-GB" dirty="0"/>
        </a:p>
      </dgm:t>
    </dgm:pt>
    <dgm:pt modelId="{75E3FA97-8DA2-470C-AC4F-5572EA1B676A}" type="parTrans" cxnId="{960AD34F-B2DF-487B-92F0-ED2FF54B66C6}">
      <dgm:prSet/>
      <dgm:spPr/>
      <dgm:t>
        <a:bodyPr/>
        <a:lstStyle/>
        <a:p>
          <a:endParaRPr lang="en-GB"/>
        </a:p>
      </dgm:t>
    </dgm:pt>
    <dgm:pt modelId="{2C0552AC-9BB3-4954-BD59-1F051273CF3F}" type="sibTrans" cxnId="{960AD34F-B2DF-487B-92F0-ED2FF54B66C6}">
      <dgm:prSet/>
      <dgm:spPr/>
      <dgm:t>
        <a:bodyPr/>
        <a:lstStyle/>
        <a:p>
          <a:endParaRPr lang="en-GB"/>
        </a:p>
      </dgm:t>
    </dgm:pt>
    <dgm:pt modelId="{4307F34C-0EE9-40A2-907A-BEE18C20F577}" type="pres">
      <dgm:prSet presAssocID="{A97EEA36-1474-4EFF-94E2-10475ADC94F6}" presName="Name0" presStyleCnt="0">
        <dgm:presLayoutVars>
          <dgm:chPref val="1"/>
          <dgm:dir/>
          <dgm:animOne val="branch"/>
          <dgm:animLvl val="lvl"/>
          <dgm:resizeHandles val="exact"/>
        </dgm:presLayoutVars>
      </dgm:prSet>
      <dgm:spPr/>
      <dgm:t>
        <a:bodyPr/>
        <a:lstStyle/>
        <a:p>
          <a:endParaRPr lang="en-GB"/>
        </a:p>
      </dgm:t>
    </dgm:pt>
    <dgm:pt modelId="{926EBAF9-C650-482F-B26D-EE0AF8FCB041}" type="pres">
      <dgm:prSet presAssocID="{626272E4-479C-453A-B52F-7D079EA9638F}" presName="root1" presStyleCnt="0"/>
      <dgm:spPr/>
    </dgm:pt>
    <dgm:pt modelId="{F08DA6AD-0302-4EE8-A3F4-47F69440EDE6}" type="pres">
      <dgm:prSet presAssocID="{626272E4-479C-453A-B52F-7D079EA9638F}" presName="LevelOneTextNode" presStyleLbl="node0" presStyleIdx="0" presStyleCnt="1">
        <dgm:presLayoutVars>
          <dgm:chPref val="3"/>
        </dgm:presLayoutVars>
      </dgm:prSet>
      <dgm:spPr/>
      <dgm:t>
        <a:bodyPr/>
        <a:lstStyle/>
        <a:p>
          <a:endParaRPr lang="en-GB"/>
        </a:p>
      </dgm:t>
    </dgm:pt>
    <dgm:pt modelId="{18459B39-96D6-4FBF-AEB3-96697FFC0584}" type="pres">
      <dgm:prSet presAssocID="{626272E4-479C-453A-B52F-7D079EA9638F}" presName="level2hierChild" presStyleCnt="0"/>
      <dgm:spPr/>
    </dgm:pt>
    <dgm:pt modelId="{300D3157-DB9F-4F38-83C6-AB70A787EF87}" type="pres">
      <dgm:prSet presAssocID="{FE1A1369-1BA5-4E91-BACA-3673670BA725}" presName="conn2-1" presStyleLbl="parChTrans1D2" presStyleIdx="0" presStyleCnt="6"/>
      <dgm:spPr/>
      <dgm:t>
        <a:bodyPr/>
        <a:lstStyle/>
        <a:p>
          <a:endParaRPr lang="en-GB"/>
        </a:p>
      </dgm:t>
    </dgm:pt>
    <dgm:pt modelId="{A7F1276A-568D-487B-84D7-D710365C2B94}" type="pres">
      <dgm:prSet presAssocID="{FE1A1369-1BA5-4E91-BACA-3673670BA725}" presName="connTx" presStyleLbl="parChTrans1D2" presStyleIdx="0" presStyleCnt="6"/>
      <dgm:spPr/>
      <dgm:t>
        <a:bodyPr/>
        <a:lstStyle/>
        <a:p>
          <a:endParaRPr lang="en-GB"/>
        </a:p>
      </dgm:t>
    </dgm:pt>
    <dgm:pt modelId="{69001694-3C81-4CFE-9685-325D061F9F99}" type="pres">
      <dgm:prSet presAssocID="{C62CB28C-6C4B-4BBA-8B80-B0A9FCA50FB6}" presName="root2" presStyleCnt="0"/>
      <dgm:spPr/>
    </dgm:pt>
    <dgm:pt modelId="{5C39EF2F-8018-4724-8942-2341C6FCC0C5}" type="pres">
      <dgm:prSet presAssocID="{C62CB28C-6C4B-4BBA-8B80-B0A9FCA50FB6}" presName="LevelTwoTextNode" presStyleLbl="node2" presStyleIdx="0" presStyleCnt="6">
        <dgm:presLayoutVars>
          <dgm:chPref val="3"/>
        </dgm:presLayoutVars>
      </dgm:prSet>
      <dgm:spPr/>
      <dgm:t>
        <a:bodyPr/>
        <a:lstStyle/>
        <a:p>
          <a:endParaRPr lang="en-GB"/>
        </a:p>
      </dgm:t>
    </dgm:pt>
    <dgm:pt modelId="{29B9D158-C8D0-46BC-A3D7-35207BB20185}" type="pres">
      <dgm:prSet presAssocID="{C62CB28C-6C4B-4BBA-8B80-B0A9FCA50FB6}" presName="level3hierChild" presStyleCnt="0"/>
      <dgm:spPr/>
    </dgm:pt>
    <dgm:pt modelId="{7D07CC8C-8AA1-463E-8CD3-A1A64F92BFEF}" type="pres">
      <dgm:prSet presAssocID="{CF18D382-987B-440E-B502-843AFDB89BD6}" presName="conn2-1" presStyleLbl="parChTrans1D2" presStyleIdx="1" presStyleCnt="6"/>
      <dgm:spPr/>
      <dgm:t>
        <a:bodyPr/>
        <a:lstStyle/>
        <a:p>
          <a:endParaRPr lang="en-GB"/>
        </a:p>
      </dgm:t>
    </dgm:pt>
    <dgm:pt modelId="{42E0153B-01C6-410C-845A-BB5DC64B1C17}" type="pres">
      <dgm:prSet presAssocID="{CF18D382-987B-440E-B502-843AFDB89BD6}" presName="connTx" presStyleLbl="parChTrans1D2" presStyleIdx="1" presStyleCnt="6"/>
      <dgm:spPr/>
      <dgm:t>
        <a:bodyPr/>
        <a:lstStyle/>
        <a:p>
          <a:endParaRPr lang="en-GB"/>
        </a:p>
      </dgm:t>
    </dgm:pt>
    <dgm:pt modelId="{2192F4CB-825A-4FC7-8525-9175809DD9AE}" type="pres">
      <dgm:prSet presAssocID="{623DB2D2-A652-4474-9648-B424DF131D83}" presName="root2" presStyleCnt="0"/>
      <dgm:spPr/>
    </dgm:pt>
    <dgm:pt modelId="{386B5893-34D5-4250-8CEE-FBB5936E5BB1}" type="pres">
      <dgm:prSet presAssocID="{623DB2D2-A652-4474-9648-B424DF131D83}" presName="LevelTwoTextNode" presStyleLbl="node2" presStyleIdx="1" presStyleCnt="6">
        <dgm:presLayoutVars>
          <dgm:chPref val="3"/>
        </dgm:presLayoutVars>
      </dgm:prSet>
      <dgm:spPr/>
      <dgm:t>
        <a:bodyPr/>
        <a:lstStyle/>
        <a:p>
          <a:endParaRPr lang="en-GB"/>
        </a:p>
      </dgm:t>
    </dgm:pt>
    <dgm:pt modelId="{7F5E429A-CABA-4E82-93F9-677357840EC8}" type="pres">
      <dgm:prSet presAssocID="{623DB2D2-A652-4474-9648-B424DF131D83}" presName="level3hierChild" presStyleCnt="0"/>
      <dgm:spPr/>
    </dgm:pt>
    <dgm:pt modelId="{A3037675-983A-4FF6-B959-620B79340C58}" type="pres">
      <dgm:prSet presAssocID="{334CA8D0-1550-4C06-9A2A-8DE01A3DE9FE}" presName="conn2-1" presStyleLbl="parChTrans1D2" presStyleIdx="2" presStyleCnt="6"/>
      <dgm:spPr/>
      <dgm:t>
        <a:bodyPr/>
        <a:lstStyle/>
        <a:p>
          <a:endParaRPr lang="en-GB"/>
        </a:p>
      </dgm:t>
    </dgm:pt>
    <dgm:pt modelId="{E42A14F2-01BA-4A91-AB58-2FD05B2004EE}" type="pres">
      <dgm:prSet presAssocID="{334CA8D0-1550-4C06-9A2A-8DE01A3DE9FE}" presName="connTx" presStyleLbl="parChTrans1D2" presStyleIdx="2" presStyleCnt="6"/>
      <dgm:spPr/>
      <dgm:t>
        <a:bodyPr/>
        <a:lstStyle/>
        <a:p>
          <a:endParaRPr lang="en-GB"/>
        </a:p>
      </dgm:t>
    </dgm:pt>
    <dgm:pt modelId="{D5DE92B6-21B6-4C83-BD1A-2F02F0E5657C}" type="pres">
      <dgm:prSet presAssocID="{B5D45B8E-FD3E-4A25-A767-EAF8CD6C7097}" presName="root2" presStyleCnt="0"/>
      <dgm:spPr/>
    </dgm:pt>
    <dgm:pt modelId="{7D018AB4-E00A-4B36-8CD7-999F40E0D291}" type="pres">
      <dgm:prSet presAssocID="{B5D45B8E-FD3E-4A25-A767-EAF8CD6C7097}" presName="LevelTwoTextNode" presStyleLbl="node2" presStyleIdx="2" presStyleCnt="6">
        <dgm:presLayoutVars>
          <dgm:chPref val="3"/>
        </dgm:presLayoutVars>
      </dgm:prSet>
      <dgm:spPr/>
      <dgm:t>
        <a:bodyPr/>
        <a:lstStyle/>
        <a:p>
          <a:endParaRPr lang="en-GB"/>
        </a:p>
      </dgm:t>
    </dgm:pt>
    <dgm:pt modelId="{7DC8ACFF-8F8F-4A78-976C-B0BD299B052C}" type="pres">
      <dgm:prSet presAssocID="{B5D45B8E-FD3E-4A25-A767-EAF8CD6C7097}" presName="level3hierChild" presStyleCnt="0"/>
      <dgm:spPr/>
    </dgm:pt>
    <dgm:pt modelId="{37674311-66EF-4D58-A673-1FBB03ED86C4}" type="pres">
      <dgm:prSet presAssocID="{7B5AAB6B-08A1-45D8-9FE9-A0214E40F98D}" presName="conn2-1" presStyleLbl="parChTrans1D2" presStyleIdx="3" presStyleCnt="6"/>
      <dgm:spPr/>
      <dgm:t>
        <a:bodyPr/>
        <a:lstStyle/>
        <a:p>
          <a:endParaRPr lang="en-GB"/>
        </a:p>
      </dgm:t>
    </dgm:pt>
    <dgm:pt modelId="{5D2EB9C5-9620-4379-AAB9-AC3E792E80D6}" type="pres">
      <dgm:prSet presAssocID="{7B5AAB6B-08A1-45D8-9FE9-A0214E40F98D}" presName="connTx" presStyleLbl="parChTrans1D2" presStyleIdx="3" presStyleCnt="6"/>
      <dgm:spPr/>
      <dgm:t>
        <a:bodyPr/>
        <a:lstStyle/>
        <a:p>
          <a:endParaRPr lang="en-GB"/>
        </a:p>
      </dgm:t>
    </dgm:pt>
    <dgm:pt modelId="{F531CF0F-8C99-4FA1-BF98-7E3B24C4A53C}" type="pres">
      <dgm:prSet presAssocID="{43632EF3-BD57-4F62-869A-CFFBB92F2AF5}" presName="root2" presStyleCnt="0"/>
      <dgm:spPr/>
    </dgm:pt>
    <dgm:pt modelId="{D0B9033C-4162-4055-BADB-73BEABA9E34F}" type="pres">
      <dgm:prSet presAssocID="{43632EF3-BD57-4F62-869A-CFFBB92F2AF5}" presName="LevelTwoTextNode" presStyleLbl="node2" presStyleIdx="3" presStyleCnt="6">
        <dgm:presLayoutVars>
          <dgm:chPref val="3"/>
        </dgm:presLayoutVars>
      </dgm:prSet>
      <dgm:spPr/>
      <dgm:t>
        <a:bodyPr/>
        <a:lstStyle/>
        <a:p>
          <a:endParaRPr lang="en-GB"/>
        </a:p>
      </dgm:t>
    </dgm:pt>
    <dgm:pt modelId="{0D115524-DC9D-464A-AC89-6545472B5891}" type="pres">
      <dgm:prSet presAssocID="{43632EF3-BD57-4F62-869A-CFFBB92F2AF5}" presName="level3hierChild" presStyleCnt="0"/>
      <dgm:spPr/>
    </dgm:pt>
    <dgm:pt modelId="{6E495B70-9756-4285-AC79-985E90B457DA}" type="pres">
      <dgm:prSet presAssocID="{FED21BA8-36B2-4F94-BCD9-3D3E6936D6E1}" presName="conn2-1" presStyleLbl="parChTrans1D2" presStyleIdx="4" presStyleCnt="6"/>
      <dgm:spPr/>
      <dgm:t>
        <a:bodyPr/>
        <a:lstStyle/>
        <a:p>
          <a:endParaRPr lang="en-GB"/>
        </a:p>
      </dgm:t>
    </dgm:pt>
    <dgm:pt modelId="{80649C1D-3D77-4034-AB73-9A7B68F5D932}" type="pres">
      <dgm:prSet presAssocID="{FED21BA8-36B2-4F94-BCD9-3D3E6936D6E1}" presName="connTx" presStyleLbl="parChTrans1D2" presStyleIdx="4" presStyleCnt="6"/>
      <dgm:spPr/>
      <dgm:t>
        <a:bodyPr/>
        <a:lstStyle/>
        <a:p>
          <a:endParaRPr lang="en-GB"/>
        </a:p>
      </dgm:t>
    </dgm:pt>
    <dgm:pt modelId="{DD0E872F-0819-4D52-A300-518A6AF2184E}" type="pres">
      <dgm:prSet presAssocID="{9DC9BF45-A519-4301-A77F-F57A47D57D1E}" presName="root2" presStyleCnt="0"/>
      <dgm:spPr/>
    </dgm:pt>
    <dgm:pt modelId="{D183809B-CA28-4D38-A2CB-39422EB5C3B7}" type="pres">
      <dgm:prSet presAssocID="{9DC9BF45-A519-4301-A77F-F57A47D57D1E}" presName="LevelTwoTextNode" presStyleLbl="node2" presStyleIdx="4" presStyleCnt="6">
        <dgm:presLayoutVars>
          <dgm:chPref val="3"/>
        </dgm:presLayoutVars>
      </dgm:prSet>
      <dgm:spPr/>
      <dgm:t>
        <a:bodyPr/>
        <a:lstStyle/>
        <a:p>
          <a:endParaRPr lang="en-GB"/>
        </a:p>
      </dgm:t>
    </dgm:pt>
    <dgm:pt modelId="{C6ABB484-A419-457B-95F6-3EACAF4C7EB1}" type="pres">
      <dgm:prSet presAssocID="{9DC9BF45-A519-4301-A77F-F57A47D57D1E}" presName="level3hierChild" presStyleCnt="0"/>
      <dgm:spPr/>
    </dgm:pt>
    <dgm:pt modelId="{47D0ACAC-4F7B-4C77-8A6C-40ADFACC1C83}" type="pres">
      <dgm:prSet presAssocID="{75E3FA97-8DA2-470C-AC4F-5572EA1B676A}" presName="conn2-1" presStyleLbl="parChTrans1D2" presStyleIdx="5" presStyleCnt="6"/>
      <dgm:spPr/>
      <dgm:t>
        <a:bodyPr/>
        <a:lstStyle/>
        <a:p>
          <a:endParaRPr lang="en-GB"/>
        </a:p>
      </dgm:t>
    </dgm:pt>
    <dgm:pt modelId="{1F305F88-B4D6-4713-8A1C-DD055485D730}" type="pres">
      <dgm:prSet presAssocID="{75E3FA97-8DA2-470C-AC4F-5572EA1B676A}" presName="connTx" presStyleLbl="parChTrans1D2" presStyleIdx="5" presStyleCnt="6"/>
      <dgm:spPr/>
      <dgm:t>
        <a:bodyPr/>
        <a:lstStyle/>
        <a:p>
          <a:endParaRPr lang="en-GB"/>
        </a:p>
      </dgm:t>
    </dgm:pt>
    <dgm:pt modelId="{F075320E-179E-40C5-9421-309792B6782D}" type="pres">
      <dgm:prSet presAssocID="{1D8C613B-F9C0-43F7-8085-BD7EE2779DFB}" presName="root2" presStyleCnt="0"/>
      <dgm:spPr/>
    </dgm:pt>
    <dgm:pt modelId="{871D5417-DE8A-4B3A-921E-0112A788E51F}" type="pres">
      <dgm:prSet presAssocID="{1D8C613B-F9C0-43F7-8085-BD7EE2779DFB}" presName="LevelTwoTextNode" presStyleLbl="node2" presStyleIdx="5" presStyleCnt="6">
        <dgm:presLayoutVars>
          <dgm:chPref val="3"/>
        </dgm:presLayoutVars>
      </dgm:prSet>
      <dgm:spPr/>
      <dgm:t>
        <a:bodyPr/>
        <a:lstStyle/>
        <a:p>
          <a:endParaRPr lang="en-GB"/>
        </a:p>
      </dgm:t>
    </dgm:pt>
    <dgm:pt modelId="{66FDF401-25CB-4D74-9CDC-EA09608B168E}" type="pres">
      <dgm:prSet presAssocID="{1D8C613B-F9C0-43F7-8085-BD7EE2779DFB}" presName="level3hierChild" presStyleCnt="0"/>
      <dgm:spPr/>
    </dgm:pt>
  </dgm:ptLst>
  <dgm:cxnLst>
    <dgm:cxn modelId="{87386D5F-75C3-4FB7-A64C-8C5B83B283BC}" srcId="{626272E4-479C-453A-B52F-7D079EA9638F}" destId="{B5D45B8E-FD3E-4A25-A767-EAF8CD6C7097}" srcOrd="2" destOrd="0" parTransId="{334CA8D0-1550-4C06-9A2A-8DE01A3DE9FE}" sibTransId="{B43E5FD5-7A4A-46D8-9994-053DE9795BB8}"/>
    <dgm:cxn modelId="{11211EBA-D71E-40A2-9CD6-77605C993889}" type="presOf" srcId="{43632EF3-BD57-4F62-869A-CFFBB92F2AF5}" destId="{D0B9033C-4162-4055-BADB-73BEABA9E34F}" srcOrd="0" destOrd="0" presId="urn:microsoft.com/office/officeart/2008/layout/HorizontalMultiLevelHierarchy"/>
    <dgm:cxn modelId="{63B623A7-B88D-475B-AC1D-36E619F0F90A}" srcId="{626272E4-479C-453A-B52F-7D079EA9638F}" destId="{9DC9BF45-A519-4301-A77F-F57A47D57D1E}" srcOrd="4" destOrd="0" parTransId="{FED21BA8-36B2-4F94-BCD9-3D3E6936D6E1}" sibTransId="{EC51179B-18B3-44F7-BA73-70FB1BA05B70}"/>
    <dgm:cxn modelId="{08AAEABE-56D1-4497-AF96-DF13DADF14A6}" type="presOf" srcId="{9DC9BF45-A519-4301-A77F-F57A47D57D1E}" destId="{D183809B-CA28-4D38-A2CB-39422EB5C3B7}" srcOrd="0" destOrd="0" presId="urn:microsoft.com/office/officeart/2008/layout/HorizontalMultiLevelHierarchy"/>
    <dgm:cxn modelId="{94631C08-2BB4-4D29-A245-FB7C31ACDD6B}" type="presOf" srcId="{FED21BA8-36B2-4F94-BCD9-3D3E6936D6E1}" destId="{6E495B70-9756-4285-AC79-985E90B457DA}" srcOrd="0" destOrd="0" presId="urn:microsoft.com/office/officeart/2008/layout/HorizontalMultiLevelHierarchy"/>
    <dgm:cxn modelId="{B9EA0DE9-F0E3-4FCB-AC8C-61F80AF5F63C}" type="presOf" srcId="{75E3FA97-8DA2-470C-AC4F-5572EA1B676A}" destId="{1F305F88-B4D6-4713-8A1C-DD055485D730}" srcOrd="1" destOrd="0" presId="urn:microsoft.com/office/officeart/2008/layout/HorizontalMultiLevelHierarchy"/>
    <dgm:cxn modelId="{D5171992-2337-45B2-A84A-C49315654894}" srcId="{A97EEA36-1474-4EFF-94E2-10475ADC94F6}" destId="{626272E4-479C-453A-B52F-7D079EA9638F}" srcOrd="0" destOrd="0" parTransId="{45FE9F92-9A6E-4A9C-86C1-09B14BA0632D}" sibTransId="{6C73AF09-D0B1-4D1D-84DF-6C75E5408968}"/>
    <dgm:cxn modelId="{5E5A7C23-9F76-4A42-992D-132C1A7CE2AB}" type="presOf" srcId="{CF18D382-987B-440E-B502-843AFDB89BD6}" destId="{7D07CC8C-8AA1-463E-8CD3-A1A64F92BFEF}" srcOrd="0" destOrd="0" presId="urn:microsoft.com/office/officeart/2008/layout/HorizontalMultiLevelHierarchy"/>
    <dgm:cxn modelId="{6F43BA4A-DAB7-4860-AD53-C715C62A5E65}" type="presOf" srcId="{75E3FA97-8DA2-470C-AC4F-5572EA1B676A}" destId="{47D0ACAC-4F7B-4C77-8A6C-40ADFACC1C83}" srcOrd="0" destOrd="0" presId="urn:microsoft.com/office/officeart/2008/layout/HorizontalMultiLevelHierarchy"/>
    <dgm:cxn modelId="{C1C25115-22EC-42CE-87C5-0232263F16C1}" type="presOf" srcId="{334CA8D0-1550-4C06-9A2A-8DE01A3DE9FE}" destId="{A3037675-983A-4FF6-B959-620B79340C58}" srcOrd="0" destOrd="0" presId="urn:microsoft.com/office/officeart/2008/layout/HorizontalMultiLevelHierarchy"/>
    <dgm:cxn modelId="{0BA7432E-068B-46BC-9DB5-373CF1C807F5}" type="presOf" srcId="{FED21BA8-36B2-4F94-BCD9-3D3E6936D6E1}" destId="{80649C1D-3D77-4034-AB73-9A7B68F5D932}" srcOrd="1" destOrd="0" presId="urn:microsoft.com/office/officeart/2008/layout/HorizontalMultiLevelHierarchy"/>
    <dgm:cxn modelId="{C5471A2E-037A-4BDA-AF5C-CC994526EC64}" type="presOf" srcId="{B5D45B8E-FD3E-4A25-A767-EAF8CD6C7097}" destId="{7D018AB4-E00A-4B36-8CD7-999F40E0D291}" srcOrd="0" destOrd="0" presId="urn:microsoft.com/office/officeart/2008/layout/HorizontalMultiLevelHierarchy"/>
    <dgm:cxn modelId="{E6EBD951-2F98-4C99-B2FC-FA8CBEFBF6DC}" srcId="{626272E4-479C-453A-B52F-7D079EA9638F}" destId="{43632EF3-BD57-4F62-869A-CFFBB92F2AF5}" srcOrd="3" destOrd="0" parTransId="{7B5AAB6B-08A1-45D8-9FE9-A0214E40F98D}" sibTransId="{B1FD43E8-1491-4B31-9D02-1FE755792039}"/>
    <dgm:cxn modelId="{94AE0B69-58F8-42BD-8570-297AD3F614EC}" srcId="{626272E4-479C-453A-B52F-7D079EA9638F}" destId="{C62CB28C-6C4B-4BBA-8B80-B0A9FCA50FB6}" srcOrd="0" destOrd="0" parTransId="{FE1A1369-1BA5-4E91-BACA-3673670BA725}" sibTransId="{817EFB25-3CEF-4EC1-A0BF-08C618A85B48}"/>
    <dgm:cxn modelId="{AD3B5931-B22D-4278-AE50-67433E0C7B90}" type="presOf" srcId="{CF18D382-987B-440E-B502-843AFDB89BD6}" destId="{42E0153B-01C6-410C-845A-BB5DC64B1C17}" srcOrd="1" destOrd="0" presId="urn:microsoft.com/office/officeart/2008/layout/HorizontalMultiLevelHierarchy"/>
    <dgm:cxn modelId="{606B69D2-449D-4539-9FF2-620143B9BA56}" type="presOf" srcId="{FE1A1369-1BA5-4E91-BACA-3673670BA725}" destId="{300D3157-DB9F-4F38-83C6-AB70A787EF87}" srcOrd="0" destOrd="0" presId="urn:microsoft.com/office/officeart/2008/layout/HorizontalMultiLevelHierarchy"/>
    <dgm:cxn modelId="{7C68F259-624A-4473-8B82-468FEA581842}" type="presOf" srcId="{7B5AAB6B-08A1-45D8-9FE9-A0214E40F98D}" destId="{37674311-66EF-4D58-A673-1FBB03ED86C4}" srcOrd="0" destOrd="0" presId="urn:microsoft.com/office/officeart/2008/layout/HorizontalMultiLevelHierarchy"/>
    <dgm:cxn modelId="{1EDB01E2-71EC-4994-A645-A81B08B1E91F}" type="presOf" srcId="{A97EEA36-1474-4EFF-94E2-10475ADC94F6}" destId="{4307F34C-0EE9-40A2-907A-BEE18C20F577}" srcOrd="0" destOrd="0" presId="urn:microsoft.com/office/officeart/2008/layout/HorizontalMultiLevelHierarchy"/>
    <dgm:cxn modelId="{9AE4C2BC-BA97-4338-91D9-4B5CA4844D5E}" type="presOf" srcId="{623DB2D2-A652-4474-9648-B424DF131D83}" destId="{386B5893-34D5-4250-8CEE-FBB5936E5BB1}" srcOrd="0" destOrd="0" presId="urn:microsoft.com/office/officeart/2008/layout/HorizontalMultiLevelHierarchy"/>
    <dgm:cxn modelId="{981E3783-83C9-4A86-8F56-8BE0F2D555BA}" type="presOf" srcId="{7B5AAB6B-08A1-45D8-9FE9-A0214E40F98D}" destId="{5D2EB9C5-9620-4379-AAB9-AC3E792E80D6}" srcOrd="1" destOrd="0" presId="urn:microsoft.com/office/officeart/2008/layout/HorizontalMultiLevelHierarchy"/>
    <dgm:cxn modelId="{80D8B2E8-F6E4-4550-93EB-D25A0F2197D4}" srcId="{626272E4-479C-453A-B52F-7D079EA9638F}" destId="{623DB2D2-A652-4474-9648-B424DF131D83}" srcOrd="1" destOrd="0" parTransId="{CF18D382-987B-440E-B502-843AFDB89BD6}" sibTransId="{FFFE0343-CA51-4742-ACF8-8EE22A5644F0}"/>
    <dgm:cxn modelId="{436B7B90-0E16-407F-ABDA-4F087BBEEEF2}" type="presOf" srcId="{626272E4-479C-453A-B52F-7D079EA9638F}" destId="{F08DA6AD-0302-4EE8-A3F4-47F69440EDE6}" srcOrd="0" destOrd="0" presId="urn:microsoft.com/office/officeart/2008/layout/HorizontalMultiLevelHierarchy"/>
    <dgm:cxn modelId="{C5F96CD2-8A69-4046-A260-92C3F13CF41E}" type="presOf" srcId="{C62CB28C-6C4B-4BBA-8B80-B0A9FCA50FB6}" destId="{5C39EF2F-8018-4724-8942-2341C6FCC0C5}" srcOrd="0" destOrd="0" presId="urn:microsoft.com/office/officeart/2008/layout/HorizontalMultiLevelHierarchy"/>
    <dgm:cxn modelId="{960AD34F-B2DF-487B-92F0-ED2FF54B66C6}" srcId="{626272E4-479C-453A-B52F-7D079EA9638F}" destId="{1D8C613B-F9C0-43F7-8085-BD7EE2779DFB}" srcOrd="5" destOrd="0" parTransId="{75E3FA97-8DA2-470C-AC4F-5572EA1B676A}" sibTransId="{2C0552AC-9BB3-4954-BD59-1F051273CF3F}"/>
    <dgm:cxn modelId="{2F9FA583-0A3C-4532-A052-AC0924B2C3EC}" type="presOf" srcId="{FE1A1369-1BA5-4E91-BACA-3673670BA725}" destId="{A7F1276A-568D-487B-84D7-D710365C2B94}" srcOrd="1" destOrd="0" presId="urn:microsoft.com/office/officeart/2008/layout/HorizontalMultiLevelHierarchy"/>
    <dgm:cxn modelId="{D4285644-1D75-41F7-8024-973FB7D97BC8}" type="presOf" srcId="{1D8C613B-F9C0-43F7-8085-BD7EE2779DFB}" destId="{871D5417-DE8A-4B3A-921E-0112A788E51F}" srcOrd="0" destOrd="0" presId="urn:microsoft.com/office/officeart/2008/layout/HorizontalMultiLevelHierarchy"/>
    <dgm:cxn modelId="{C596998F-3129-4FDA-86E4-2C08FE091EA4}" type="presOf" srcId="{334CA8D0-1550-4C06-9A2A-8DE01A3DE9FE}" destId="{E42A14F2-01BA-4A91-AB58-2FD05B2004EE}" srcOrd="1" destOrd="0" presId="urn:microsoft.com/office/officeart/2008/layout/HorizontalMultiLevelHierarchy"/>
    <dgm:cxn modelId="{B16ED766-9AA8-4C47-BE32-9B6E1A5775C1}" type="presParOf" srcId="{4307F34C-0EE9-40A2-907A-BEE18C20F577}" destId="{926EBAF9-C650-482F-B26D-EE0AF8FCB041}" srcOrd="0" destOrd="0" presId="urn:microsoft.com/office/officeart/2008/layout/HorizontalMultiLevelHierarchy"/>
    <dgm:cxn modelId="{01F0DC1C-24AE-43D9-B9CA-B3AF453D45B5}" type="presParOf" srcId="{926EBAF9-C650-482F-B26D-EE0AF8FCB041}" destId="{F08DA6AD-0302-4EE8-A3F4-47F69440EDE6}" srcOrd="0" destOrd="0" presId="urn:microsoft.com/office/officeart/2008/layout/HorizontalMultiLevelHierarchy"/>
    <dgm:cxn modelId="{46DECF61-9428-45F1-8E17-DEBCE5A88117}" type="presParOf" srcId="{926EBAF9-C650-482F-B26D-EE0AF8FCB041}" destId="{18459B39-96D6-4FBF-AEB3-96697FFC0584}" srcOrd="1" destOrd="0" presId="urn:microsoft.com/office/officeart/2008/layout/HorizontalMultiLevelHierarchy"/>
    <dgm:cxn modelId="{FB5BD612-230A-4BC8-B3C6-ACC25E2A7C08}" type="presParOf" srcId="{18459B39-96D6-4FBF-AEB3-96697FFC0584}" destId="{300D3157-DB9F-4F38-83C6-AB70A787EF87}" srcOrd="0" destOrd="0" presId="urn:microsoft.com/office/officeart/2008/layout/HorizontalMultiLevelHierarchy"/>
    <dgm:cxn modelId="{B66053AE-22AF-4241-973D-CC0C83830427}" type="presParOf" srcId="{300D3157-DB9F-4F38-83C6-AB70A787EF87}" destId="{A7F1276A-568D-487B-84D7-D710365C2B94}" srcOrd="0" destOrd="0" presId="urn:microsoft.com/office/officeart/2008/layout/HorizontalMultiLevelHierarchy"/>
    <dgm:cxn modelId="{A5F30ABB-CE33-4573-B2B1-1BF58BF70D49}" type="presParOf" srcId="{18459B39-96D6-4FBF-AEB3-96697FFC0584}" destId="{69001694-3C81-4CFE-9685-325D061F9F99}" srcOrd="1" destOrd="0" presId="urn:microsoft.com/office/officeart/2008/layout/HorizontalMultiLevelHierarchy"/>
    <dgm:cxn modelId="{A22FD755-E808-4152-85E5-1C064372D6E0}" type="presParOf" srcId="{69001694-3C81-4CFE-9685-325D061F9F99}" destId="{5C39EF2F-8018-4724-8942-2341C6FCC0C5}" srcOrd="0" destOrd="0" presId="urn:microsoft.com/office/officeart/2008/layout/HorizontalMultiLevelHierarchy"/>
    <dgm:cxn modelId="{C834D57F-81BE-4B80-B5A6-245302E3E114}" type="presParOf" srcId="{69001694-3C81-4CFE-9685-325D061F9F99}" destId="{29B9D158-C8D0-46BC-A3D7-35207BB20185}" srcOrd="1" destOrd="0" presId="urn:microsoft.com/office/officeart/2008/layout/HorizontalMultiLevelHierarchy"/>
    <dgm:cxn modelId="{AD163355-E8F8-4E8E-BADF-94EB33E112B8}" type="presParOf" srcId="{18459B39-96D6-4FBF-AEB3-96697FFC0584}" destId="{7D07CC8C-8AA1-463E-8CD3-A1A64F92BFEF}" srcOrd="2" destOrd="0" presId="urn:microsoft.com/office/officeart/2008/layout/HorizontalMultiLevelHierarchy"/>
    <dgm:cxn modelId="{995D47C0-314B-4968-82FA-D4CD9C34C811}" type="presParOf" srcId="{7D07CC8C-8AA1-463E-8CD3-A1A64F92BFEF}" destId="{42E0153B-01C6-410C-845A-BB5DC64B1C17}" srcOrd="0" destOrd="0" presId="urn:microsoft.com/office/officeart/2008/layout/HorizontalMultiLevelHierarchy"/>
    <dgm:cxn modelId="{A6C4964E-D19C-444D-9065-F665ED6C80A8}" type="presParOf" srcId="{18459B39-96D6-4FBF-AEB3-96697FFC0584}" destId="{2192F4CB-825A-4FC7-8525-9175809DD9AE}" srcOrd="3" destOrd="0" presId="urn:microsoft.com/office/officeart/2008/layout/HorizontalMultiLevelHierarchy"/>
    <dgm:cxn modelId="{5410AFEB-2B33-498F-B443-2625407CECEF}" type="presParOf" srcId="{2192F4CB-825A-4FC7-8525-9175809DD9AE}" destId="{386B5893-34D5-4250-8CEE-FBB5936E5BB1}" srcOrd="0" destOrd="0" presId="urn:microsoft.com/office/officeart/2008/layout/HorizontalMultiLevelHierarchy"/>
    <dgm:cxn modelId="{66BA8E21-AD32-4F18-8E57-ADD3B0843D76}" type="presParOf" srcId="{2192F4CB-825A-4FC7-8525-9175809DD9AE}" destId="{7F5E429A-CABA-4E82-93F9-677357840EC8}" srcOrd="1" destOrd="0" presId="urn:microsoft.com/office/officeart/2008/layout/HorizontalMultiLevelHierarchy"/>
    <dgm:cxn modelId="{D4D29ACB-14D2-47A5-BC4C-AA489E2EBF2F}" type="presParOf" srcId="{18459B39-96D6-4FBF-AEB3-96697FFC0584}" destId="{A3037675-983A-4FF6-B959-620B79340C58}" srcOrd="4" destOrd="0" presId="urn:microsoft.com/office/officeart/2008/layout/HorizontalMultiLevelHierarchy"/>
    <dgm:cxn modelId="{82C9A808-4891-40D1-8525-A6E5B0E5EA4C}" type="presParOf" srcId="{A3037675-983A-4FF6-B959-620B79340C58}" destId="{E42A14F2-01BA-4A91-AB58-2FD05B2004EE}" srcOrd="0" destOrd="0" presId="urn:microsoft.com/office/officeart/2008/layout/HorizontalMultiLevelHierarchy"/>
    <dgm:cxn modelId="{AF53AB52-AF03-433E-ABAA-80E2DCAF8F6C}" type="presParOf" srcId="{18459B39-96D6-4FBF-AEB3-96697FFC0584}" destId="{D5DE92B6-21B6-4C83-BD1A-2F02F0E5657C}" srcOrd="5" destOrd="0" presId="urn:microsoft.com/office/officeart/2008/layout/HorizontalMultiLevelHierarchy"/>
    <dgm:cxn modelId="{3CD4E9F7-4477-4DAA-8659-DEDAFF5FFF55}" type="presParOf" srcId="{D5DE92B6-21B6-4C83-BD1A-2F02F0E5657C}" destId="{7D018AB4-E00A-4B36-8CD7-999F40E0D291}" srcOrd="0" destOrd="0" presId="urn:microsoft.com/office/officeart/2008/layout/HorizontalMultiLevelHierarchy"/>
    <dgm:cxn modelId="{436622FB-5F63-430C-BBC9-021D510B81A8}" type="presParOf" srcId="{D5DE92B6-21B6-4C83-BD1A-2F02F0E5657C}" destId="{7DC8ACFF-8F8F-4A78-976C-B0BD299B052C}" srcOrd="1" destOrd="0" presId="urn:microsoft.com/office/officeart/2008/layout/HorizontalMultiLevelHierarchy"/>
    <dgm:cxn modelId="{77CA8243-B66F-4FAC-928E-700C14EECD4D}" type="presParOf" srcId="{18459B39-96D6-4FBF-AEB3-96697FFC0584}" destId="{37674311-66EF-4D58-A673-1FBB03ED86C4}" srcOrd="6" destOrd="0" presId="urn:microsoft.com/office/officeart/2008/layout/HorizontalMultiLevelHierarchy"/>
    <dgm:cxn modelId="{8BA63579-3655-458F-8432-58B33AD7E831}" type="presParOf" srcId="{37674311-66EF-4D58-A673-1FBB03ED86C4}" destId="{5D2EB9C5-9620-4379-AAB9-AC3E792E80D6}" srcOrd="0" destOrd="0" presId="urn:microsoft.com/office/officeart/2008/layout/HorizontalMultiLevelHierarchy"/>
    <dgm:cxn modelId="{0039E4B9-0242-45BA-89D6-0EC83C555F5B}" type="presParOf" srcId="{18459B39-96D6-4FBF-AEB3-96697FFC0584}" destId="{F531CF0F-8C99-4FA1-BF98-7E3B24C4A53C}" srcOrd="7" destOrd="0" presId="urn:microsoft.com/office/officeart/2008/layout/HorizontalMultiLevelHierarchy"/>
    <dgm:cxn modelId="{8A8D709C-07FC-428C-B36F-BC3978F2C6E8}" type="presParOf" srcId="{F531CF0F-8C99-4FA1-BF98-7E3B24C4A53C}" destId="{D0B9033C-4162-4055-BADB-73BEABA9E34F}" srcOrd="0" destOrd="0" presId="urn:microsoft.com/office/officeart/2008/layout/HorizontalMultiLevelHierarchy"/>
    <dgm:cxn modelId="{B13B3ECA-2A2C-485B-AB06-8021DF2E2C79}" type="presParOf" srcId="{F531CF0F-8C99-4FA1-BF98-7E3B24C4A53C}" destId="{0D115524-DC9D-464A-AC89-6545472B5891}" srcOrd="1" destOrd="0" presId="urn:microsoft.com/office/officeart/2008/layout/HorizontalMultiLevelHierarchy"/>
    <dgm:cxn modelId="{76FE989A-A59C-447B-A4D4-AA8E4514EA98}" type="presParOf" srcId="{18459B39-96D6-4FBF-AEB3-96697FFC0584}" destId="{6E495B70-9756-4285-AC79-985E90B457DA}" srcOrd="8" destOrd="0" presId="urn:microsoft.com/office/officeart/2008/layout/HorizontalMultiLevelHierarchy"/>
    <dgm:cxn modelId="{CF2E9A13-F448-4B6A-9A5A-6A48204974C0}" type="presParOf" srcId="{6E495B70-9756-4285-AC79-985E90B457DA}" destId="{80649C1D-3D77-4034-AB73-9A7B68F5D932}" srcOrd="0" destOrd="0" presId="urn:microsoft.com/office/officeart/2008/layout/HorizontalMultiLevelHierarchy"/>
    <dgm:cxn modelId="{EC01EC01-47FA-4743-BB96-F1B8BB021A83}" type="presParOf" srcId="{18459B39-96D6-4FBF-AEB3-96697FFC0584}" destId="{DD0E872F-0819-4D52-A300-518A6AF2184E}" srcOrd="9" destOrd="0" presId="urn:microsoft.com/office/officeart/2008/layout/HorizontalMultiLevelHierarchy"/>
    <dgm:cxn modelId="{ACD719FA-3241-40D9-8AE1-E52C2F7DA486}" type="presParOf" srcId="{DD0E872F-0819-4D52-A300-518A6AF2184E}" destId="{D183809B-CA28-4D38-A2CB-39422EB5C3B7}" srcOrd="0" destOrd="0" presId="urn:microsoft.com/office/officeart/2008/layout/HorizontalMultiLevelHierarchy"/>
    <dgm:cxn modelId="{2AB2D137-93C5-4276-9A3F-C5F4570D7D24}" type="presParOf" srcId="{DD0E872F-0819-4D52-A300-518A6AF2184E}" destId="{C6ABB484-A419-457B-95F6-3EACAF4C7EB1}" srcOrd="1" destOrd="0" presId="urn:microsoft.com/office/officeart/2008/layout/HorizontalMultiLevelHierarchy"/>
    <dgm:cxn modelId="{FD43884E-D307-4375-A1B6-F0E9E51CC8C1}" type="presParOf" srcId="{18459B39-96D6-4FBF-AEB3-96697FFC0584}" destId="{47D0ACAC-4F7B-4C77-8A6C-40ADFACC1C83}" srcOrd="10" destOrd="0" presId="urn:microsoft.com/office/officeart/2008/layout/HorizontalMultiLevelHierarchy"/>
    <dgm:cxn modelId="{C113D837-5CF7-4D89-BCE4-8C3B620E7B03}" type="presParOf" srcId="{47D0ACAC-4F7B-4C77-8A6C-40ADFACC1C83}" destId="{1F305F88-B4D6-4713-8A1C-DD055485D730}" srcOrd="0" destOrd="0" presId="urn:microsoft.com/office/officeart/2008/layout/HorizontalMultiLevelHierarchy"/>
    <dgm:cxn modelId="{FCD7A11B-F13D-4FC5-9C0B-101A5EB52F03}" type="presParOf" srcId="{18459B39-96D6-4FBF-AEB3-96697FFC0584}" destId="{F075320E-179E-40C5-9421-309792B6782D}" srcOrd="11" destOrd="0" presId="urn:microsoft.com/office/officeart/2008/layout/HorizontalMultiLevelHierarchy"/>
    <dgm:cxn modelId="{B1282CE9-E5C9-426F-B1C9-32BD37C1B2F7}" type="presParOf" srcId="{F075320E-179E-40C5-9421-309792B6782D}" destId="{871D5417-DE8A-4B3A-921E-0112A788E51F}" srcOrd="0" destOrd="0" presId="urn:microsoft.com/office/officeart/2008/layout/HorizontalMultiLevelHierarchy"/>
    <dgm:cxn modelId="{4157CD65-56A0-4945-A7CD-E9066AC72F55}" type="presParOf" srcId="{F075320E-179E-40C5-9421-309792B6782D}" destId="{66FDF401-25CB-4D74-9CDC-EA09608B168E}"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7EEA36-1474-4EFF-94E2-10475ADC94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626272E4-479C-453A-B52F-7D079EA9638F}">
      <dgm:prSet phldrT="[Text]"/>
      <dgm:spPr>
        <a:solidFill>
          <a:srgbClr val="FF9E19"/>
        </a:solidFill>
      </dgm:spPr>
      <dgm:t>
        <a:bodyPr/>
        <a:lstStyle/>
        <a:p>
          <a:r>
            <a:rPr lang="en-GB" dirty="0" smtClean="0"/>
            <a:t>Main Panel B</a:t>
          </a:r>
          <a:endParaRPr lang="en-GB" dirty="0"/>
        </a:p>
      </dgm:t>
    </dgm:pt>
    <dgm:pt modelId="{45FE9F92-9A6E-4A9C-86C1-09B14BA0632D}" type="parTrans" cxnId="{D5171992-2337-45B2-A84A-C49315654894}">
      <dgm:prSet/>
      <dgm:spPr/>
      <dgm:t>
        <a:bodyPr/>
        <a:lstStyle/>
        <a:p>
          <a:endParaRPr lang="en-GB"/>
        </a:p>
      </dgm:t>
    </dgm:pt>
    <dgm:pt modelId="{6C73AF09-D0B1-4D1D-84DF-6C75E5408968}" type="sibTrans" cxnId="{D5171992-2337-45B2-A84A-C49315654894}">
      <dgm:prSet/>
      <dgm:spPr/>
      <dgm:t>
        <a:bodyPr/>
        <a:lstStyle/>
        <a:p>
          <a:endParaRPr lang="en-GB"/>
        </a:p>
      </dgm:t>
    </dgm:pt>
    <dgm:pt modelId="{C62CB28C-6C4B-4BBA-8B80-B0A9FCA50FB6}">
      <dgm:prSet phldrT="[Text]"/>
      <dgm:spPr>
        <a:solidFill>
          <a:srgbClr val="4D738A"/>
        </a:solidFill>
      </dgm:spPr>
      <dgm:t>
        <a:bodyPr/>
        <a:lstStyle/>
        <a:p>
          <a:r>
            <a:rPr lang="en-GB" dirty="0" smtClean="0"/>
            <a:t>7. </a:t>
          </a:r>
          <a:r>
            <a:rPr lang="en-GB" b="0" i="0" dirty="0" smtClean="0"/>
            <a:t>Earth Systems and Environmental Sciences</a:t>
          </a:r>
          <a:endParaRPr lang="en-GB" dirty="0"/>
        </a:p>
      </dgm:t>
    </dgm:pt>
    <dgm:pt modelId="{FE1A1369-1BA5-4E91-BACA-3673670BA725}" type="parTrans" cxnId="{94AE0B69-58F8-42BD-8570-297AD3F614EC}">
      <dgm:prSet/>
      <dgm:spPr/>
      <dgm:t>
        <a:bodyPr/>
        <a:lstStyle/>
        <a:p>
          <a:endParaRPr lang="en-GB"/>
        </a:p>
      </dgm:t>
    </dgm:pt>
    <dgm:pt modelId="{817EFB25-3CEF-4EC1-A0BF-08C618A85B48}" type="sibTrans" cxnId="{94AE0B69-58F8-42BD-8570-297AD3F614EC}">
      <dgm:prSet/>
      <dgm:spPr/>
      <dgm:t>
        <a:bodyPr/>
        <a:lstStyle/>
        <a:p>
          <a:endParaRPr lang="en-GB"/>
        </a:p>
      </dgm:t>
    </dgm:pt>
    <dgm:pt modelId="{623DB2D2-A652-4474-9648-B424DF131D83}">
      <dgm:prSet phldrT="[Text]"/>
      <dgm:spPr>
        <a:solidFill>
          <a:srgbClr val="4D738A"/>
        </a:solidFill>
      </dgm:spPr>
      <dgm:t>
        <a:bodyPr/>
        <a:lstStyle/>
        <a:p>
          <a:r>
            <a:rPr lang="en-GB" dirty="0" smtClean="0"/>
            <a:t>8. </a:t>
          </a:r>
          <a:r>
            <a:rPr lang="en-GB" b="0" i="0" dirty="0" smtClean="0"/>
            <a:t>Chemistry</a:t>
          </a:r>
          <a:endParaRPr lang="en-GB" dirty="0"/>
        </a:p>
      </dgm:t>
    </dgm:pt>
    <dgm:pt modelId="{CF18D382-987B-440E-B502-843AFDB89BD6}" type="parTrans" cxnId="{80D8B2E8-F6E4-4550-93EB-D25A0F2197D4}">
      <dgm:prSet/>
      <dgm:spPr/>
      <dgm:t>
        <a:bodyPr/>
        <a:lstStyle/>
        <a:p>
          <a:endParaRPr lang="en-GB"/>
        </a:p>
      </dgm:t>
    </dgm:pt>
    <dgm:pt modelId="{FFFE0343-CA51-4742-ACF8-8EE22A5644F0}" type="sibTrans" cxnId="{80D8B2E8-F6E4-4550-93EB-D25A0F2197D4}">
      <dgm:prSet/>
      <dgm:spPr/>
      <dgm:t>
        <a:bodyPr/>
        <a:lstStyle/>
        <a:p>
          <a:endParaRPr lang="en-GB"/>
        </a:p>
      </dgm:t>
    </dgm:pt>
    <dgm:pt modelId="{B5D45B8E-FD3E-4A25-A767-EAF8CD6C7097}">
      <dgm:prSet phldrT="[Text]"/>
      <dgm:spPr>
        <a:solidFill>
          <a:srgbClr val="4D738A"/>
        </a:solidFill>
      </dgm:spPr>
      <dgm:t>
        <a:bodyPr/>
        <a:lstStyle/>
        <a:p>
          <a:r>
            <a:rPr lang="en-GB" dirty="0" smtClean="0"/>
            <a:t>9. Physics</a:t>
          </a:r>
          <a:endParaRPr lang="en-GB" dirty="0"/>
        </a:p>
      </dgm:t>
    </dgm:pt>
    <dgm:pt modelId="{334CA8D0-1550-4C06-9A2A-8DE01A3DE9FE}" type="parTrans" cxnId="{87386D5F-75C3-4FB7-A64C-8C5B83B283BC}">
      <dgm:prSet/>
      <dgm:spPr/>
      <dgm:t>
        <a:bodyPr/>
        <a:lstStyle/>
        <a:p>
          <a:endParaRPr lang="en-GB"/>
        </a:p>
      </dgm:t>
    </dgm:pt>
    <dgm:pt modelId="{B43E5FD5-7A4A-46D8-9994-053DE9795BB8}" type="sibTrans" cxnId="{87386D5F-75C3-4FB7-A64C-8C5B83B283BC}">
      <dgm:prSet/>
      <dgm:spPr/>
      <dgm:t>
        <a:bodyPr/>
        <a:lstStyle/>
        <a:p>
          <a:endParaRPr lang="en-GB"/>
        </a:p>
      </dgm:t>
    </dgm:pt>
    <dgm:pt modelId="{43632EF3-BD57-4F62-869A-CFFBB92F2AF5}">
      <dgm:prSet/>
      <dgm:spPr>
        <a:solidFill>
          <a:srgbClr val="4D738A"/>
        </a:solidFill>
      </dgm:spPr>
      <dgm:t>
        <a:bodyPr/>
        <a:lstStyle/>
        <a:p>
          <a:r>
            <a:rPr lang="en-GB" dirty="0" smtClean="0"/>
            <a:t>10. Mathematical Sciences</a:t>
          </a:r>
          <a:endParaRPr lang="en-GB" dirty="0"/>
        </a:p>
      </dgm:t>
    </dgm:pt>
    <dgm:pt modelId="{7B5AAB6B-08A1-45D8-9FE9-A0214E40F98D}" type="parTrans" cxnId="{E6EBD951-2F98-4C99-B2FC-FA8CBEFBF6DC}">
      <dgm:prSet/>
      <dgm:spPr/>
      <dgm:t>
        <a:bodyPr/>
        <a:lstStyle/>
        <a:p>
          <a:endParaRPr lang="en-GB"/>
        </a:p>
      </dgm:t>
    </dgm:pt>
    <dgm:pt modelId="{B1FD43E8-1491-4B31-9D02-1FE755792039}" type="sibTrans" cxnId="{E6EBD951-2F98-4C99-B2FC-FA8CBEFBF6DC}">
      <dgm:prSet/>
      <dgm:spPr/>
      <dgm:t>
        <a:bodyPr/>
        <a:lstStyle/>
        <a:p>
          <a:endParaRPr lang="en-GB"/>
        </a:p>
      </dgm:t>
    </dgm:pt>
    <dgm:pt modelId="{9DC9BF45-A519-4301-A77F-F57A47D57D1E}">
      <dgm:prSet/>
      <dgm:spPr>
        <a:solidFill>
          <a:srgbClr val="4D738A"/>
        </a:solidFill>
      </dgm:spPr>
      <dgm:t>
        <a:bodyPr/>
        <a:lstStyle/>
        <a:p>
          <a:r>
            <a:rPr lang="en-GB" dirty="0" smtClean="0"/>
            <a:t>11. Computer Science and Informatics</a:t>
          </a:r>
          <a:endParaRPr lang="en-GB" dirty="0"/>
        </a:p>
      </dgm:t>
    </dgm:pt>
    <dgm:pt modelId="{FED21BA8-36B2-4F94-BCD9-3D3E6936D6E1}" type="parTrans" cxnId="{63B623A7-B88D-475B-AC1D-36E619F0F90A}">
      <dgm:prSet/>
      <dgm:spPr/>
      <dgm:t>
        <a:bodyPr/>
        <a:lstStyle/>
        <a:p>
          <a:endParaRPr lang="en-GB"/>
        </a:p>
      </dgm:t>
    </dgm:pt>
    <dgm:pt modelId="{EC51179B-18B3-44F7-BA73-70FB1BA05B70}" type="sibTrans" cxnId="{63B623A7-B88D-475B-AC1D-36E619F0F90A}">
      <dgm:prSet/>
      <dgm:spPr/>
      <dgm:t>
        <a:bodyPr/>
        <a:lstStyle/>
        <a:p>
          <a:endParaRPr lang="en-GB"/>
        </a:p>
      </dgm:t>
    </dgm:pt>
    <dgm:pt modelId="{1D8C613B-F9C0-43F7-8085-BD7EE2779DFB}">
      <dgm:prSet/>
      <dgm:spPr>
        <a:solidFill>
          <a:srgbClr val="4D738A"/>
        </a:solidFill>
      </dgm:spPr>
      <dgm:t>
        <a:bodyPr/>
        <a:lstStyle/>
        <a:p>
          <a:r>
            <a:rPr lang="en-GB" dirty="0" smtClean="0"/>
            <a:t>12. </a:t>
          </a:r>
          <a:r>
            <a:rPr lang="en-GB" b="0" i="0" dirty="0" smtClean="0"/>
            <a:t>Engineering</a:t>
          </a:r>
          <a:endParaRPr lang="en-GB" dirty="0"/>
        </a:p>
      </dgm:t>
    </dgm:pt>
    <dgm:pt modelId="{75E3FA97-8DA2-470C-AC4F-5572EA1B676A}" type="parTrans" cxnId="{960AD34F-B2DF-487B-92F0-ED2FF54B66C6}">
      <dgm:prSet/>
      <dgm:spPr/>
      <dgm:t>
        <a:bodyPr/>
        <a:lstStyle/>
        <a:p>
          <a:endParaRPr lang="en-GB"/>
        </a:p>
      </dgm:t>
    </dgm:pt>
    <dgm:pt modelId="{2C0552AC-9BB3-4954-BD59-1F051273CF3F}" type="sibTrans" cxnId="{960AD34F-B2DF-487B-92F0-ED2FF54B66C6}">
      <dgm:prSet/>
      <dgm:spPr/>
      <dgm:t>
        <a:bodyPr/>
        <a:lstStyle/>
        <a:p>
          <a:endParaRPr lang="en-GB"/>
        </a:p>
      </dgm:t>
    </dgm:pt>
    <dgm:pt modelId="{4307F34C-0EE9-40A2-907A-BEE18C20F577}" type="pres">
      <dgm:prSet presAssocID="{A97EEA36-1474-4EFF-94E2-10475ADC94F6}" presName="Name0" presStyleCnt="0">
        <dgm:presLayoutVars>
          <dgm:chPref val="1"/>
          <dgm:dir/>
          <dgm:animOne val="branch"/>
          <dgm:animLvl val="lvl"/>
          <dgm:resizeHandles val="exact"/>
        </dgm:presLayoutVars>
      </dgm:prSet>
      <dgm:spPr/>
      <dgm:t>
        <a:bodyPr/>
        <a:lstStyle/>
        <a:p>
          <a:endParaRPr lang="en-GB"/>
        </a:p>
      </dgm:t>
    </dgm:pt>
    <dgm:pt modelId="{926EBAF9-C650-482F-B26D-EE0AF8FCB041}" type="pres">
      <dgm:prSet presAssocID="{626272E4-479C-453A-B52F-7D079EA9638F}" presName="root1" presStyleCnt="0"/>
      <dgm:spPr/>
    </dgm:pt>
    <dgm:pt modelId="{F08DA6AD-0302-4EE8-A3F4-47F69440EDE6}" type="pres">
      <dgm:prSet presAssocID="{626272E4-479C-453A-B52F-7D079EA9638F}" presName="LevelOneTextNode" presStyleLbl="node0" presStyleIdx="0" presStyleCnt="1">
        <dgm:presLayoutVars>
          <dgm:chPref val="3"/>
        </dgm:presLayoutVars>
      </dgm:prSet>
      <dgm:spPr/>
      <dgm:t>
        <a:bodyPr/>
        <a:lstStyle/>
        <a:p>
          <a:endParaRPr lang="en-GB"/>
        </a:p>
      </dgm:t>
    </dgm:pt>
    <dgm:pt modelId="{18459B39-96D6-4FBF-AEB3-96697FFC0584}" type="pres">
      <dgm:prSet presAssocID="{626272E4-479C-453A-B52F-7D079EA9638F}" presName="level2hierChild" presStyleCnt="0"/>
      <dgm:spPr/>
    </dgm:pt>
    <dgm:pt modelId="{300D3157-DB9F-4F38-83C6-AB70A787EF87}" type="pres">
      <dgm:prSet presAssocID="{FE1A1369-1BA5-4E91-BACA-3673670BA725}" presName="conn2-1" presStyleLbl="parChTrans1D2" presStyleIdx="0" presStyleCnt="6"/>
      <dgm:spPr/>
      <dgm:t>
        <a:bodyPr/>
        <a:lstStyle/>
        <a:p>
          <a:endParaRPr lang="en-GB"/>
        </a:p>
      </dgm:t>
    </dgm:pt>
    <dgm:pt modelId="{A7F1276A-568D-487B-84D7-D710365C2B94}" type="pres">
      <dgm:prSet presAssocID="{FE1A1369-1BA5-4E91-BACA-3673670BA725}" presName="connTx" presStyleLbl="parChTrans1D2" presStyleIdx="0" presStyleCnt="6"/>
      <dgm:spPr/>
      <dgm:t>
        <a:bodyPr/>
        <a:lstStyle/>
        <a:p>
          <a:endParaRPr lang="en-GB"/>
        </a:p>
      </dgm:t>
    </dgm:pt>
    <dgm:pt modelId="{69001694-3C81-4CFE-9685-325D061F9F99}" type="pres">
      <dgm:prSet presAssocID="{C62CB28C-6C4B-4BBA-8B80-B0A9FCA50FB6}" presName="root2" presStyleCnt="0"/>
      <dgm:spPr/>
    </dgm:pt>
    <dgm:pt modelId="{5C39EF2F-8018-4724-8942-2341C6FCC0C5}" type="pres">
      <dgm:prSet presAssocID="{C62CB28C-6C4B-4BBA-8B80-B0A9FCA50FB6}" presName="LevelTwoTextNode" presStyleLbl="node2" presStyleIdx="0" presStyleCnt="6">
        <dgm:presLayoutVars>
          <dgm:chPref val="3"/>
        </dgm:presLayoutVars>
      </dgm:prSet>
      <dgm:spPr/>
      <dgm:t>
        <a:bodyPr/>
        <a:lstStyle/>
        <a:p>
          <a:endParaRPr lang="en-GB"/>
        </a:p>
      </dgm:t>
    </dgm:pt>
    <dgm:pt modelId="{29B9D158-C8D0-46BC-A3D7-35207BB20185}" type="pres">
      <dgm:prSet presAssocID="{C62CB28C-6C4B-4BBA-8B80-B0A9FCA50FB6}" presName="level3hierChild" presStyleCnt="0"/>
      <dgm:spPr/>
    </dgm:pt>
    <dgm:pt modelId="{7D07CC8C-8AA1-463E-8CD3-A1A64F92BFEF}" type="pres">
      <dgm:prSet presAssocID="{CF18D382-987B-440E-B502-843AFDB89BD6}" presName="conn2-1" presStyleLbl="parChTrans1D2" presStyleIdx="1" presStyleCnt="6"/>
      <dgm:spPr/>
      <dgm:t>
        <a:bodyPr/>
        <a:lstStyle/>
        <a:p>
          <a:endParaRPr lang="en-GB"/>
        </a:p>
      </dgm:t>
    </dgm:pt>
    <dgm:pt modelId="{42E0153B-01C6-410C-845A-BB5DC64B1C17}" type="pres">
      <dgm:prSet presAssocID="{CF18D382-987B-440E-B502-843AFDB89BD6}" presName="connTx" presStyleLbl="parChTrans1D2" presStyleIdx="1" presStyleCnt="6"/>
      <dgm:spPr/>
      <dgm:t>
        <a:bodyPr/>
        <a:lstStyle/>
        <a:p>
          <a:endParaRPr lang="en-GB"/>
        </a:p>
      </dgm:t>
    </dgm:pt>
    <dgm:pt modelId="{2192F4CB-825A-4FC7-8525-9175809DD9AE}" type="pres">
      <dgm:prSet presAssocID="{623DB2D2-A652-4474-9648-B424DF131D83}" presName="root2" presStyleCnt="0"/>
      <dgm:spPr/>
    </dgm:pt>
    <dgm:pt modelId="{386B5893-34D5-4250-8CEE-FBB5936E5BB1}" type="pres">
      <dgm:prSet presAssocID="{623DB2D2-A652-4474-9648-B424DF131D83}" presName="LevelTwoTextNode" presStyleLbl="node2" presStyleIdx="1" presStyleCnt="6">
        <dgm:presLayoutVars>
          <dgm:chPref val="3"/>
        </dgm:presLayoutVars>
      </dgm:prSet>
      <dgm:spPr/>
      <dgm:t>
        <a:bodyPr/>
        <a:lstStyle/>
        <a:p>
          <a:endParaRPr lang="en-GB"/>
        </a:p>
      </dgm:t>
    </dgm:pt>
    <dgm:pt modelId="{7F5E429A-CABA-4E82-93F9-677357840EC8}" type="pres">
      <dgm:prSet presAssocID="{623DB2D2-A652-4474-9648-B424DF131D83}" presName="level3hierChild" presStyleCnt="0"/>
      <dgm:spPr/>
    </dgm:pt>
    <dgm:pt modelId="{A3037675-983A-4FF6-B959-620B79340C58}" type="pres">
      <dgm:prSet presAssocID="{334CA8D0-1550-4C06-9A2A-8DE01A3DE9FE}" presName="conn2-1" presStyleLbl="parChTrans1D2" presStyleIdx="2" presStyleCnt="6"/>
      <dgm:spPr/>
      <dgm:t>
        <a:bodyPr/>
        <a:lstStyle/>
        <a:p>
          <a:endParaRPr lang="en-GB"/>
        </a:p>
      </dgm:t>
    </dgm:pt>
    <dgm:pt modelId="{E42A14F2-01BA-4A91-AB58-2FD05B2004EE}" type="pres">
      <dgm:prSet presAssocID="{334CA8D0-1550-4C06-9A2A-8DE01A3DE9FE}" presName="connTx" presStyleLbl="parChTrans1D2" presStyleIdx="2" presStyleCnt="6"/>
      <dgm:spPr/>
      <dgm:t>
        <a:bodyPr/>
        <a:lstStyle/>
        <a:p>
          <a:endParaRPr lang="en-GB"/>
        </a:p>
      </dgm:t>
    </dgm:pt>
    <dgm:pt modelId="{D5DE92B6-21B6-4C83-BD1A-2F02F0E5657C}" type="pres">
      <dgm:prSet presAssocID="{B5D45B8E-FD3E-4A25-A767-EAF8CD6C7097}" presName="root2" presStyleCnt="0"/>
      <dgm:spPr/>
    </dgm:pt>
    <dgm:pt modelId="{7D018AB4-E00A-4B36-8CD7-999F40E0D291}" type="pres">
      <dgm:prSet presAssocID="{B5D45B8E-FD3E-4A25-A767-EAF8CD6C7097}" presName="LevelTwoTextNode" presStyleLbl="node2" presStyleIdx="2" presStyleCnt="6">
        <dgm:presLayoutVars>
          <dgm:chPref val="3"/>
        </dgm:presLayoutVars>
      </dgm:prSet>
      <dgm:spPr/>
      <dgm:t>
        <a:bodyPr/>
        <a:lstStyle/>
        <a:p>
          <a:endParaRPr lang="en-GB"/>
        </a:p>
      </dgm:t>
    </dgm:pt>
    <dgm:pt modelId="{7DC8ACFF-8F8F-4A78-976C-B0BD299B052C}" type="pres">
      <dgm:prSet presAssocID="{B5D45B8E-FD3E-4A25-A767-EAF8CD6C7097}" presName="level3hierChild" presStyleCnt="0"/>
      <dgm:spPr/>
    </dgm:pt>
    <dgm:pt modelId="{37674311-66EF-4D58-A673-1FBB03ED86C4}" type="pres">
      <dgm:prSet presAssocID="{7B5AAB6B-08A1-45D8-9FE9-A0214E40F98D}" presName="conn2-1" presStyleLbl="parChTrans1D2" presStyleIdx="3" presStyleCnt="6"/>
      <dgm:spPr/>
      <dgm:t>
        <a:bodyPr/>
        <a:lstStyle/>
        <a:p>
          <a:endParaRPr lang="en-GB"/>
        </a:p>
      </dgm:t>
    </dgm:pt>
    <dgm:pt modelId="{5D2EB9C5-9620-4379-AAB9-AC3E792E80D6}" type="pres">
      <dgm:prSet presAssocID="{7B5AAB6B-08A1-45D8-9FE9-A0214E40F98D}" presName="connTx" presStyleLbl="parChTrans1D2" presStyleIdx="3" presStyleCnt="6"/>
      <dgm:spPr/>
      <dgm:t>
        <a:bodyPr/>
        <a:lstStyle/>
        <a:p>
          <a:endParaRPr lang="en-GB"/>
        </a:p>
      </dgm:t>
    </dgm:pt>
    <dgm:pt modelId="{F531CF0F-8C99-4FA1-BF98-7E3B24C4A53C}" type="pres">
      <dgm:prSet presAssocID="{43632EF3-BD57-4F62-869A-CFFBB92F2AF5}" presName="root2" presStyleCnt="0"/>
      <dgm:spPr/>
    </dgm:pt>
    <dgm:pt modelId="{D0B9033C-4162-4055-BADB-73BEABA9E34F}" type="pres">
      <dgm:prSet presAssocID="{43632EF3-BD57-4F62-869A-CFFBB92F2AF5}" presName="LevelTwoTextNode" presStyleLbl="node2" presStyleIdx="3" presStyleCnt="6">
        <dgm:presLayoutVars>
          <dgm:chPref val="3"/>
        </dgm:presLayoutVars>
      </dgm:prSet>
      <dgm:spPr/>
      <dgm:t>
        <a:bodyPr/>
        <a:lstStyle/>
        <a:p>
          <a:endParaRPr lang="en-GB"/>
        </a:p>
      </dgm:t>
    </dgm:pt>
    <dgm:pt modelId="{0D115524-DC9D-464A-AC89-6545472B5891}" type="pres">
      <dgm:prSet presAssocID="{43632EF3-BD57-4F62-869A-CFFBB92F2AF5}" presName="level3hierChild" presStyleCnt="0"/>
      <dgm:spPr/>
    </dgm:pt>
    <dgm:pt modelId="{6E495B70-9756-4285-AC79-985E90B457DA}" type="pres">
      <dgm:prSet presAssocID="{FED21BA8-36B2-4F94-BCD9-3D3E6936D6E1}" presName="conn2-1" presStyleLbl="parChTrans1D2" presStyleIdx="4" presStyleCnt="6"/>
      <dgm:spPr/>
      <dgm:t>
        <a:bodyPr/>
        <a:lstStyle/>
        <a:p>
          <a:endParaRPr lang="en-GB"/>
        </a:p>
      </dgm:t>
    </dgm:pt>
    <dgm:pt modelId="{80649C1D-3D77-4034-AB73-9A7B68F5D932}" type="pres">
      <dgm:prSet presAssocID="{FED21BA8-36B2-4F94-BCD9-3D3E6936D6E1}" presName="connTx" presStyleLbl="parChTrans1D2" presStyleIdx="4" presStyleCnt="6"/>
      <dgm:spPr/>
      <dgm:t>
        <a:bodyPr/>
        <a:lstStyle/>
        <a:p>
          <a:endParaRPr lang="en-GB"/>
        </a:p>
      </dgm:t>
    </dgm:pt>
    <dgm:pt modelId="{DD0E872F-0819-4D52-A300-518A6AF2184E}" type="pres">
      <dgm:prSet presAssocID="{9DC9BF45-A519-4301-A77F-F57A47D57D1E}" presName="root2" presStyleCnt="0"/>
      <dgm:spPr/>
    </dgm:pt>
    <dgm:pt modelId="{D183809B-CA28-4D38-A2CB-39422EB5C3B7}" type="pres">
      <dgm:prSet presAssocID="{9DC9BF45-A519-4301-A77F-F57A47D57D1E}" presName="LevelTwoTextNode" presStyleLbl="node2" presStyleIdx="4" presStyleCnt="6">
        <dgm:presLayoutVars>
          <dgm:chPref val="3"/>
        </dgm:presLayoutVars>
      </dgm:prSet>
      <dgm:spPr/>
      <dgm:t>
        <a:bodyPr/>
        <a:lstStyle/>
        <a:p>
          <a:endParaRPr lang="en-GB"/>
        </a:p>
      </dgm:t>
    </dgm:pt>
    <dgm:pt modelId="{C6ABB484-A419-457B-95F6-3EACAF4C7EB1}" type="pres">
      <dgm:prSet presAssocID="{9DC9BF45-A519-4301-A77F-F57A47D57D1E}" presName="level3hierChild" presStyleCnt="0"/>
      <dgm:spPr/>
    </dgm:pt>
    <dgm:pt modelId="{47D0ACAC-4F7B-4C77-8A6C-40ADFACC1C83}" type="pres">
      <dgm:prSet presAssocID="{75E3FA97-8DA2-470C-AC4F-5572EA1B676A}" presName="conn2-1" presStyleLbl="parChTrans1D2" presStyleIdx="5" presStyleCnt="6"/>
      <dgm:spPr/>
      <dgm:t>
        <a:bodyPr/>
        <a:lstStyle/>
        <a:p>
          <a:endParaRPr lang="en-GB"/>
        </a:p>
      </dgm:t>
    </dgm:pt>
    <dgm:pt modelId="{1F305F88-B4D6-4713-8A1C-DD055485D730}" type="pres">
      <dgm:prSet presAssocID="{75E3FA97-8DA2-470C-AC4F-5572EA1B676A}" presName="connTx" presStyleLbl="parChTrans1D2" presStyleIdx="5" presStyleCnt="6"/>
      <dgm:spPr/>
      <dgm:t>
        <a:bodyPr/>
        <a:lstStyle/>
        <a:p>
          <a:endParaRPr lang="en-GB"/>
        </a:p>
      </dgm:t>
    </dgm:pt>
    <dgm:pt modelId="{F075320E-179E-40C5-9421-309792B6782D}" type="pres">
      <dgm:prSet presAssocID="{1D8C613B-F9C0-43F7-8085-BD7EE2779DFB}" presName="root2" presStyleCnt="0"/>
      <dgm:spPr/>
    </dgm:pt>
    <dgm:pt modelId="{871D5417-DE8A-4B3A-921E-0112A788E51F}" type="pres">
      <dgm:prSet presAssocID="{1D8C613B-F9C0-43F7-8085-BD7EE2779DFB}" presName="LevelTwoTextNode" presStyleLbl="node2" presStyleIdx="5" presStyleCnt="6">
        <dgm:presLayoutVars>
          <dgm:chPref val="3"/>
        </dgm:presLayoutVars>
      </dgm:prSet>
      <dgm:spPr/>
      <dgm:t>
        <a:bodyPr/>
        <a:lstStyle/>
        <a:p>
          <a:endParaRPr lang="en-GB"/>
        </a:p>
      </dgm:t>
    </dgm:pt>
    <dgm:pt modelId="{66FDF401-25CB-4D74-9CDC-EA09608B168E}" type="pres">
      <dgm:prSet presAssocID="{1D8C613B-F9C0-43F7-8085-BD7EE2779DFB}" presName="level3hierChild" presStyleCnt="0"/>
      <dgm:spPr/>
    </dgm:pt>
  </dgm:ptLst>
  <dgm:cxnLst>
    <dgm:cxn modelId="{87386D5F-75C3-4FB7-A64C-8C5B83B283BC}" srcId="{626272E4-479C-453A-B52F-7D079EA9638F}" destId="{B5D45B8E-FD3E-4A25-A767-EAF8CD6C7097}" srcOrd="2" destOrd="0" parTransId="{334CA8D0-1550-4C06-9A2A-8DE01A3DE9FE}" sibTransId="{B43E5FD5-7A4A-46D8-9994-053DE9795BB8}"/>
    <dgm:cxn modelId="{6EB04F3F-7747-4646-A68B-2B28E6496897}" type="presOf" srcId="{334CA8D0-1550-4C06-9A2A-8DE01A3DE9FE}" destId="{A3037675-983A-4FF6-B959-620B79340C58}" srcOrd="0" destOrd="0" presId="urn:microsoft.com/office/officeart/2008/layout/HorizontalMultiLevelHierarchy"/>
    <dgm:cxn modelId="{F4A50F7B-E5EF-4309-9A34-2AC16DF1A3FC}" type="presOf" srcId="{1D8C613B-F9C0-43F7-8085-BD7EE2779DFB}" destId="{871D5417-DE8A-4B3A-921E-0112A788E51F}" srcOrd="0" destOrd="0" presId="urn:microsoft.com/office/officeart/2008/layout/HorizontalMultiLevelHierarchy"/>
    <dgm:cxn modelId="{63B623A7-B88D-475B-AC1D-36E619F0F90A}" srcId="{626272E4-479C-453A-B52F-7D079EA9638F}" destId="{9DC9BF45-A519-4301-A77F-F57A47D57D1E}" srcOrd="4" destOrd="0" parTransId="{FED21BA8-36B2-4F94-BCD9-3D3E6936D6E1}" sibTransId="{EC51179B-18B3-44F7-BA73-70FB1BA05B70}"/>
    <dgm:cxn modelId="{38EE2EB1-95B6-42A1-AB1F-DF0902701383}" type="presOf" srcId="{7B5AAB6B-08A1-45D8-9FE9-A0214E40F98D}" destId="{5D2EB9C5-9620-4379-AAB9-AC3E792E80D6}" srcOrd="1" destOrd="0" presId="urn:microsoft.com/office/officeart/2008/layout/HorizontalMultiLevelHierarchy"/>
    <dgm:cxn modelId="{D5171992-2337-45B2-A84A-C49315654894}" srcId="{A97EEA36-1474-4EFF-94E2-10475ADC94F6}" destId="{626272E4-479C-453A-B52F-7D079EA9638F}" srcOrd="0" destOrd="0" parTransId="{45FE9F92-9A6E-4A9C-86C1-09B14BA0632D}" sibTransId="{6C73AF09-D0B1-4D1D-84DF-6C75E5408968}"/>
    <dgm:cxn modelId="{8FE37A47-9144-4882-B174-57515B413991}" type="presOf" srcId="{FED21BA8-36B2-4F94-BCD9-3D3E6936D6E1}" destId="{6E495B70-9756-4285-AC79-985E90B457DA}" srcOrd="0" destOrd="0" presId="urn:microsoft.com/office/officeart/2008/layout/HorizontalMultiLevelHierarchy"/>
    <dgm:cxn modelId="{E6EBD951-2F98-4C99-B2FC-FA8CBEFBF6DC}" srcId="{626272E4-479C-453A-B52F-7D079EA9638F}" destId="{43632EF3-BD57-4F62-869A-CFFBB92F2AF5}" srcOrd="3" destOrd="0" parTransId="{7B5AAB6B-08A1-45D8-9FE9-A0214E40F98D}" sibTransId="{B1FD43E8-1491-4B31-9D02-1FE755792039}"/>
    <dgm:cxn modelId="{94AE0B69-58F8-42BD-8570-297AD3F614EC}" srcId="{626272E4-479C-453A-B52F-7D079EA9638F}" destId="{C62CB28C-6C4B-4BBA-8B80-B0A9FCA50FB6}" srcOrd="0" destOrd="0" parTransId="{FE1A1369-1BA5-4E91-BACA-3673670BA725}" sibTransId="{817EFB25-3CEF-4EC1-A0BF-08C618A85B48}"/>
    <dgm:cxn modelId="{CF2F72A3-8E81-4789-8669-A628DA25F026}" type="presOf" srcId="{CF18D382-987B-440E-B502-843AFDB89BD6}" destId="{7D07CC8C-8AA1-463E-8CD3-A1A64F92BFEF}" srcOrd="0" destOrd="0" presId="urn:microsoft.com/office/officeart/2008/layout/HorizontalMultiLevelHierarchy"/>
    <dgm:cxn modelId="{419E8289-63FC-4EC6-9EE3-C406A91CCBCD}" type="presOf" srcId="{43632EF3-BD57-4F62-869A-CFFBB92F2AF5}" destId="{D0B9033C-4162-4055-BADB-73BEABA9E34F}" srcOrd="0" destOrd="0" presId="urn:microsoft.com/office/officeart/2008/layout/HorizontalMultiLevelHierarchy"/>
    <dgm:cxn modelId="{C55E46E2-4BDB-4D25-86D0-BCE943B46E9A}" type="presOf" srcId="{334CA8D0-1550-4C06-9A2A-8DE01A3DE9FE}" destId="{E42A14F2-01BA-4A91-AB58-2FD05B2004EE}" srcOrd="1" destOrd="0" presId="urn:microsoft.com/office/officeart/2008/layout/HorizontalMultiLevelHierarchy"/>
    <dgm:cxn modelId="{4854F10F-FFA3-4C1C-A2F9-0F6CF449E065}" type="presOf" srcId="{9DC9BF45-A519-4301-A77F-F57A47D57D1E}" destId="{D183809B-CA28-4D38-A2CB-39422EB5C3B7}" srcOrd="0" destOrd="0" presId="urn:microsoft.com/office/officeart/2008/layout/HorizontalMultiLevelHierarchy"/>
    <dgm:cxn modelId="{02659DB7-0970-42E5-883B-239275C875B0}" type="presOf" srcId="{7B5AAB6B-08A1-45D8-9FE9-A0214E40F98D}" destId="{37674311-66EF-4D58-A673-1FBB03ED86C4}" srcOrd="0" destOrd="0" presId="urn:microsoft.com/office/officeart/2008/layout/HorizontalMultiLevelHierarchy"/>
    <dgm:cxn modelId="{753E3DF4-487A-4753-88D2-C55D9A22B0AB}" type="presOf" srcId="{A97EEA36-1474-4EFF-94E2-10475ADC94F6}" destId="{4307F34C-0EE9-40A2-907A-BEE18C20F577}" srcOrd="0" destOrd="0" presId="urn:microsoft.com/office/officeart/2008/layout/HorizontalMultiLevelHierarchy"/>
    <dgm:cxn modelId="{FE9EF89E-9FB9-44C1-A120-18C9CDAAFF8A}" type="presOf" srcId="{FE1A1369-1BA5-4E91-BACA-3673670BA725}" destId="{A7F1276A-568D-487B-84D7-D710365C2B94}" srcOrd="1" destOrd="0" presId="urn:microsoft.com/office/officeart/2008/layout/HorizontalMultiLevelHierarchy"/>
    <dgm:cxn modelId="{8669A57E-C771-4CB1-BDED-6780833D6F98}" type="presOf" srcId="{623DB2D2-A652-4474-9648-B424DF131D83}" destId="{386B5893-34D5-4250-8CEE-FBB5936E5BB1}" srcOrd="0" destOrd="0" presId="urn:microsoft.com/office/officeart/2008/layout/HorizontalMultiLevelHierarchy"/>
    <dgm:cxn modelId="{3D72C193-48C4-4D58-A20A-142BCBD79314}" type="presOf" srcId="{75E3FA97-8DA2-470C-AC4F-5572EA1B676A}" destId="{47D0ACAC-4F7B-4C77-8A6C-40ADFACC1C83}" srcOrd="0" destOrd="0" presId="urn:microsoft.com/office/officeart/2008/layout/HorizontalMultiLevelHierarchy"/>
    <dgm:cxn modelId="{46BA69D3-31AF-451C-99DC-B432B1FC9B1E}" type="presOf" srcId="{C62CB28C-6C4B-4BBA-8B80-B0A9FCA50FB6}" destId="{5C39EF2F-8018-4724-8942-2341C6FCC0C5}" srcOrd="0" destOrd="0" presId="urn:microsoft.com/office/officeart/2008/layout/HorizontalMultiLevelHierarchy"/>
    <dgm:cxn modelId="{7CAA22FF-65A4-4719-A4F3-4A86B46A6FC0}" type="presOf" srcId="{626272E4-479C-453A-B52F-7D079EA9638F}" destId="{F08DA6AD-0302-4EE8-A3F4-47F69440EDE6}" srcOrd="0" destOrd="0" presId="urn:microsoft.com/office/officeart/2008/layout/HorizontalMultiLevelHierarchy"/>
    <dgm:cxn modelId="{97145C80-70DA-4A89-B3E6-97832A44CB8D}" type="presOf" srcId="{B5D45B8E-FD3E-4A25-A767-EAF8CD6C7097}" destId="{7D018AB4-E00A-4B36-8CD7-999F40E0D291}" srcOrd="0" destOrd="0" presId="urn:microsoft.com/office/officeart/2008/layout/HorizontalMultiLevelHierarchy"/>
    <dgm:cxn modelId="{80D8B2E8-F6E4-4550-93EB-D25A0F2197D4}" srcId="{626272E4-479C-453A-B52F-7D079EA9638F}" destId="{623DB2D2-A652-4474-9648-B424DF131D83}" srcOrd="1" destOrd="0" parTransId="{CF18D382-987B-440E-B502-843AFDB89BD6}" sibTransId="{FFFE0343-CA51-4742-ACF8-8EE22A5644F0}"/>
    <dgm:cxn modelId="{ED7C6889-2738-4225-A5F1-DD89E7E1A12E}" type="presOf" srcId="{FE1A1369-1BA5-4E91-BACA-3673670BA725}" destId="{300D3157-DB9F-4F38-83C6-AB70A787EF87}" srcOrd="0" destOrd="0" presId="urn:microsoft.com/office/officeart/2008/layout/HorizontalMultiLevelHierarchy"/>
    <dgm:cxn modelId="{960AD34F-B2DF-487B-92F0-ED2FF54B66C6}" srcId="{626272E4-479C-453A-B52F-7D079EA9638F}" destId="{1D8C613B-F9C0-43F7-8085-BD7EE2779DFB}" srcOrd="5" destOrd="0" parTransId="{75E3FA97-8DA2-470C-AC4F-5572EA1B676A}" sibTransId="{2C0552AC-9BB3-4954-BD59-1F051273CF3F}"/>
    <dgm:cxn modelId="{E4CCC608-01E8-4849-B518-6AFE5DD1B6A9}" type="presOf" srcId="{FED21BA8-36B2-4F94-BCD9-3D3E6936D6E1}" destId="{80649C1D-3D77-4034-AB73-9A7B68F5D932}" srcOrd="1" destOrd="0" presId="urn:microsoft.com/office/officeart/2008/layout/HorizontalMultiLevelHierarchy"/>
    <dgm:cxn modelId="{5FD95692-D8AC-4C41-A9F1-9F7716FAB264}" type="presOf" srcId="{75E3FA97-8DA2-470C-AC4F-5572EA1B676A}" destId="{1F305F88-B4D6-4713-8A1C-DD055485D730}" srcOrd="1" destOrd="0" presId="urn:microsoft.com/office/officeart/2008/layout/HorizontalMultiLevelHierarchy"/>
    <dgm:cxn modelId="{73FE54F1-DF64-4BB7-A634-E2224002FA41}" type="presOf" srcId="{CF18D382-987B-440E-B502-843AFDB89BD6}" destId="{42E0153B-01C6-410C-845A-BB5DC64B1C17}" srcOrd="1" destOrd="0" presId="urn:microsoft.com/office/officeart/2008/layout/HorizontalMultiLevelHierarchy"/>
    <dgm:cxn modelId="{CD399103-0E5E-4E0F-8018-6B695F935CE2}" type="presParOf" srcId="{4307F34C-0EE9-40A2-907A-BEE18C20F577}" destId="{926EBAF9-C650-482F-B26D-EE0AF8FCB041}" srcOrd="0" destOrd="0" presId="urn:microsoft.com/office/officeart/2008/layout/HorizontalMultiLevelHierarchy"/>
    <dgm:cxn modelId="{88954BBE-8C3B-47AB-8BA2-6A632D82593F}" type="presParOf" srcId="{926EBAF9-C650-482F-B26D-EE0AF8FCB041}" destId="{F08DA6AD-0302-4EE8-A3F4-47F69440EDE6}" srcOrd="0" destOrd="0" presId="urn:microsoft.com/office/officeart/2008/layout/HorizontalMultiLevelHierarchy"/>
    <dgm:cxn modelId="{7EEC939F-B038-4B51-BC66-51084740EE73}" type="presParOf" srcId="{926EBAF9-C650-482F-B26D-EE0AF8FCB041}" destId="{18459B39-96D6-4FBF-AEB3-96697FFC0584}" srcOrd="1" destOrd="0" presId="urn:microsoft.com/office/officeart/2008/layout/HorizontalMultiLevelHierarchy"/>
    <dgm:cxn modelId="{E8DFFB98-6224-4B92-B645-0AF46B2082DD}" type="presParOf" srcId="{18459B39-96D6-4FBF-AEB3-96697FFC0584}" destId="{300D3157-DB9F-4F38-83C6-AB70A787EF87}" srcOrd="0" destOrd="0" presId="urn:microsoft.com/office/officeart/2008/layout/HorizontalMultiLevelHierarchy"/>
    <dgm:cxn modelId="{FC465A03-C845-4E0A-85A5-62CE050776AC}" type="presParOf" srcId="{300D3157-DB9F-4F38-83C6-AB70A787EF87}" destId="{A7F1276A-568D-487B-84D7-D710365C2B94}" srcOrd="0" destOrd="0" presId="urn:microsoft.com/office/officeart/2008/layout/HorizontalMultiLevelHierarchy"/>
    <dgm:cxn modelId="{3F72F7D4-4C70-49DB-84F7-662627751CAB}" type="presParOf" srcId="{18459B39-96D6-4FBF-AEB3-96697FFC0584}" destId="{69001694-3C81-4CFE-9685-325D061F9F99}" srcOrd="1" destOrd="0" presId="urn:microsoft.com/office/officeart/2008/layout/HorizontalMultiLevelHierarchy"/>
    <dgm:cxn modelId="{0657C1FB-83DF-4EE7-B5FF-77A471E819D5}" type="presParOf" srcId="{69001694-3C81-4CFE-9685-325D061F9F99}" destId="{5C39EF2F-8018-4724-8942-2341C6FCC0C5}" srcOrd="0" destOrd="0" presId="urn:microsoft.com/office/officeart/2008/layout/HorizontalMultiLevelHierarchy"/>
    <dgm:cxn modelId="{908D654D-CC3B-44F2-85E6-60778B6A486A}" type="presParOf" srcId="{69001694-3C81-4CFE-9685-325D061F9F99}" destId="{29B9D158-C8D0-46BC-A3D7-35207BB20185}" srcOrd="1" destOrd="0" presId="urn:microsoft.com/office/officeart/2008/layout/HorizontalMultiLevelHierarchy"/>
    <dgm:cxn modelId="{903D01CA-3930-4EA0-A92F-5FDC8D4932A7}" type="presParOf" srcId="{18459B39-96D6-4FBF-AEB3-96697FFC0584}" destId="{7D07CC8C-8AA1-463E-8CD3-A1A64F92BFEF}" srcOrd="2" destOrd="0" presId="urn:microsoft.com/office/officeart/2008/layout/HorizontalMultiLevelHierarchy"/>
    <dgm:cxn modelId="{6FDC11D7-DC99-458B-9168-4E4F22A1FE8C}" type="presParOf" srcId="{7D07CC8C-8AA1-463E-8CD3-A1A64F92BFEF}" destId="{42E0153B-01C6-410C-845A-BB5DC64B1C17}" srcOrd="0" destOrd="0" presId="urn:microsoft.com/office/officeart/2008/layout/HorizontalMultiLevelHierarchy"/>
    <dgm:cxn modelId="{9E48ABF0-D073-4787-A435-4BB97908FBFC}" type="presParOf" srcId="{18459B39-96D6-4FBF-AEB3-96697FFC0584}" destId="{2192F4CB-825A-4FC7-8525-9175809DD9AE}" srcOrd="3" destOrd="0" presId="urn:microsoft.com/office/officeart/2008/layout/HorizontalMultiLevelHierarchy"/>
    <dgm:cxn modelId="{EB99BE46-A97D-40B1-80DC-568BDE780E49}" type="presParOf" srcId="{2192F4CB-825A-4FC7-8525-9175809DD9AE}" destId="{386B5893-34D5-4250-8CEE-FBB5936E5BB1}" srcOrd="0" destOrd="0" presId="urn:microsoft.com/office/officeart/2008/layout/HorizontalMultiLevelHierarchy"/>
    <dgm:cxn modelId="{76A3CC49-ADDF-4762-9D0C-D14305BE45E1}" type="presParOf" srcId="{2192F4CB-825A-4FC7-8525-9175809DD9AE}" destId="{7F5E429A-CABA-4E82-93F9-677357840EC8}" srcOrd="1" destOrd="0" presId="urn:microsoft.com/office/officeart/2008/layout/HorizontalMultiLevelHierarchy"/>
    <dgm:cxn modelId="{0129E8D6-98C3-4D02-94C9-84C0B7EB7750}" type="presParOf" srcId="{18459B39-96D6-4FBF-AEB3-96697FFC0584}" destId="{A3037675-983A-4FF6-B959-620B79340C58}" srcOrd="4" destOrd="0" presId="urn:microsoft.com/office/officeart/2008/layout/HorizontalMultiLevelHierarchy"/>
    <dgm:cxn modelId="{50AAFA13-BF0C-40F0-8DC2-96156E6D8610}" type="presParOf" srcId="{A3037675-983A-4FF6-B959-620B79340C58}" destId="{E42A14F2-01BA-4A91-AB58-2FD05B2004EE}" srcOrd="0" destOrd="0" presId="urn:microsoft.com/office/officeart/2008/layout/HorizontalMultiLevelHierarchy"/>
    <dgm:cxn modelId="{F1D09817-2B49-4436-96F2-3796AFD5D067}" type="presParOf" srcId="{18459B39-96D6-4FBF-AEB3-96697FFC0584}" destId="{D5DE92B6-21B6-4C83-BD1A-2F02F0E5657C}" srcOrd="5" destOrd="0" presId="urn:microsoft.com/office/officeart/2008/layout/HorizontalMultiLevelHierarchy"/>
    <dgm:cxn modelId="{910AEE13-0D80-4EF3-8927-1E69528C34BF}" type="presParOf" srcId="{D5DE92B6-21B6-4C83-BD1A-2F02F0E5657C}" destId="{7D018AB4-E00A-4B36-8CD7-999F40E0D291}" srcOrd="0" destOrd="0" presId="urn:microsoft.com/office/officeart/2008/layout/HorizontalMultiLevelHierarchy"/>
    <dgm:cxn modelId="{246F1B19-8450-4E8B-92BC-D23F67F82582}" type="presParOf" srcId="{D5DE92B6-21B6-4C83-BD1A-2F02F0E5657C}" destId="{7DC8ACFF-8F8F-4A78-976C-B0BD299B052C}" srcOrd="1" destOrd="0" presId="urn:microsoft.com/office/officeart/2008/layout/HorizontalMultiLevelHierarchy"/>
    <dgm:cxn modelId="{43E0E383-01BB-4543-92A7-78B41964766E}" type="presParOf" srcId="{18459B39-96D6-4FBF-AEB3-96697FFC0584}" destId="{37674311-66EF-4D58-A673-1FBB03ED86C4}" srcOrd="6" destOrd="0" presId="urn:microsoft.com/office/officeart/2008/layout/HorizontalMultiLevelHierarchy"/>
    <dgm:cxn modelId="{A31DF45C-F7EF-4A04-A261-CFCD9A259AE4}" type="presParOf" srcId="{37674311-66EF-4D58-A673-1FBB03ED86C4}" destId="{5D2EB9C5-9620-4379-AAB9-AC3E792E80D6}" srcOrd="0" destOrd="0" presId="urn:microsoft.com/office/officeart/2008/layout/HorizontalMultiLevelHierarchy"/>
    <dgm:cxn modelId="{3A5887CB-9E73-4F8B-9151-A7D5977DBF18}" type="presParOf" srcId="{18459B39-96D6-4FBF-AEB3-96697FFC0584}" destId="{F531CF0F-8C99-4FA1-BF98-7E3B24C4A53C}" srcOrd="7" destOrd="0" presId="urn:microsoft.com/office/officeart/2008/layout/HorizontalMultiLevelHierarchy"/>
    <dgm:cxn modelId="{59F3E7D4-C2B8-41DA-87AA-EF350FDBC1F0}" type="presParOf" srcId="{F531CF0F-8C99-4FA1-BF98-7E3B24C4A53C}" destId="{D0B9033C-4162-4055-BADB-73BEABA9E34F}" srcOrd="0" destOrd="0" presId="urn:microsoft.com/office/officeart/2008/layout/HorizontalMultiLevelHierarchy"/>
    <dgm:cxn modelId="{8211AE50-B5BF-4A20-A121-9E75B36BAEF5}" type="presParOf" srcId="{F531CF0F-8C99-4FA1-BF98-7E3B24C4A53C}" destId="{0D115524-DC9D-464A-AC89-6545472B5891}" srcOrd="1" destOrd="0" presId="urn:microsoft.com/office/officeart/2008/layout/HorizontalMultiLevelHierarchy"/>
    <dgm:cxn modelId="{E80C8F1C-CC60-4189-B3B1-AAB199529665}" type="presParOf" srcId="{18459B39-96D6-4FBF-AEB3-96697FFC0584}" destId="{6E495B70-9756-4285-AC79-985E90B457DA}" srcOrd="8" destOrd="0" presId="urn:microsoft.com/office/officeart/2008/layout/HorizontalMultiLevelHierarchy"/>
    <dgm:cxn modelId="{7CFE1266-9AAB-46B1-A7A9-5968283DA39A}" type="presParOf" srcId="{6E495B70-9756-4285-AC79-985E90B457DA}" destId="{80649C1D-3D77-4034-AB73-9A7B68F5D932}" srcOrd="0" destOrd="0" presId="urn:microsoft.com/office/officeart/2008/layout/HorizontalMultiLevelHierarchy"/>
    <dgm:cxn modelId="{B9198D72-76B2-4292-9A63-F6B38D7EED80}" type="presParOf" srcId="{18459B39-96D6-4FBF-AEB3-96697FFC0584}" destId="{DD0E872F-0819-4D52-A300-518A6AF2184E}" srcOrd="9" destOrd="0" presId="urn:microsoft.com/office/officeart/2008/layout/HorizontalMultiLevelHierarchy"/>
    <dgm:cxn modelId="{76FA7A6B-F6B8-445C-BA56-981F50FF62CB}" type="presParOf" srcId="{DD0E872F-0819-4D52-A300-518A6AF2184E}" destId="{D183809B-CA28-4D38-A2CB-39422EB5C3B7}" srcOrd="0" destOrd="0" presId="urn:microsoft.com/office/officeart/2008/layout/HorizontalMultiLevelHierarchy"/>
    <dgm:cxn modelId="{06AA4443-E7E2-431C-98AC-42CE568FD246}" type="presParOf" srcId="{DD0E872F-0819-4D52-A300-518A6AF2184E}" destId="{C6ABB484-A419-457B-95F6-3EACAF4C7EB1}" srcOrd="1" destOrd="0" presId="urn:microsoft.com/office/officeart/2008/layout/HorizontalMultiLevelHierarchy"/>
    <dgm:cxn modelId="{638E1622-1B27-45CF-8CAA-9CF78D6E0B1F}" type="presParOf" srcId="{18459B39-96D6-4FBF-AEB3-96697FFC0584}" destId="{47D0ACAC-4F7B-4C77-8A6C-40ADFACC1C83}" srcOrd="10" destOrd="0" presId="urn:microsoft.com/office/officeart/2008/layout/HorizontalMultiLevelHierarchy"/>
    <dgm:cxn modelId="{01180744-1CD0-41DD-9E0C-28C5FC0CBCEC}" type="presParOf" srcId="{47D0ACAC-4F7B-4C77-8A6C-40ADFACC1C83}" destId="{1F305F88-B4D6-4713-8A1C-DD055485D730}" srcOrd="0" destOrd="0" presId="urn:microsoft.com/office/officeart/2008/layout/HorizontalMultiLevelHierarchy"/>
    <dgm:cxn modelId="{B0609FC1-0370-455B-B440-0713047A7474}" type="presParOf" srcId="{18459B39-96D6-4FBF-AEB3-96697FFC0584}" destId="{F075320E-179E-40C5-9421-309792B6782D}" srcOrd="11" destOrd="0" presId="urn:microsoft.com/office/officeart/2008/layout/HorizontalMultiLevelHierarchy"/>
    <dgm:cxn modelId="{B16985BC-AB29-4145-A99C-3E60476E776F}" type="presParOf" srcId="{F075320E-179E-40C5-9421-309792B6782D}" destId="{871D5417-DE8A-4B3A-921E-0112A788E51F}" srcOrd="0" destOrd="0" presId="urn:microsoft.com/office/officeart/2008/layout/HorizontalMultiLevelHierarchy"/>
    <dgm:cxn modelId="{7AFA520A-6C19-434B-96E7-A6944A6F2C5C}" type="presParOf" srcId="{F075320E-179E-40C5-9421-309792B6782D}" destId="{66FDF401-25CB-4D74-9CDC-EA09608B168E}"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2DAEE-BBEB-46FF-B685-160385BFC575}">
      <dsp:nvSpPr>
        <dsp:cNvPr id="0" name=""/>
        <dsp:cNvSpPr/>
      </dsp:nvSpPr>
      <dsp:spPr>
        <a:xfrm>
          <a:off x="3000" y="1837"/>
          <a:ext cx="8121999" cy="144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kern="1200" dirty="0" smtClean="0"/>
            <a:t>Dual support funding of UK research (UK Research and Innovation)</a:t>
          </a:r>
          <a:endParaRPr lang="en-GB" sz="3800" kern="1200" dirty="0"/>
        </a:p>
      </dsp:txBody>
      <dsp:txXfrm>
        <a:off x="45199" y="44036"/>
        <a:ext cx="8037601" cy="1356375"/>
      </dsp:txXfrm>
    </dsp:sp>
    <dsp:sp modelId="{85CEE174-1D2F-475D-942B-639BC153AF17}">
      <dsp:nvSpPr>
        <dsp:cNvPr id="0" name=""/>
        <dsp:cNvSpPr/>
      </dsp:nvSpPr>
      <dsp:spPr>
        <a:xfrm>
          <a:off x="3000" y="1584850"/>
          <a:ext cx="3897312" cy="14407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Block grant funding (Research England)</a:t>
          </a:r>
          <a:endParaRPr lang="en-GB" sz="3000" kern="1200" dirty="0"/>
        </a:p>
      </dsp:txBody>
      <dsp:txXfrm>
        <a:off x="45199" y="1627049"/>
        <a:ext cx="3812914" cy="1356375"/>
      </dsp:txXfrm>
    </dsp:sp>
    <dsp:sp modelId="{CB3C6BD4-80C7-405A-BE8E-C064F4A6EDB0}">
      <dsp:nvSpPr>
        <dsp:cNvPr id="0" name=""/>
        <dsp:cNvSpPr/>
      </dsp:nvSpPr>
      <dsp:spPr>
        <a:xfrm>
          <a:off x="3000" y="3167864"/>
          <a:ext cx="3897312" cy="14407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Allocated through a periodic REF exercise</a:t>
          </a:r>
          <a:endParaRPr lang="en-GB" sz="3000" kern="1200" dirty="0"/>
        </a:p>
      </dsp:txBody>
      <dsp:txXfrm>
        <a:off x="45199" y="3210063"/>
        <a:ext cx="3812914" cy="1356375"/>
      </dsp:txXfrm>
    </dsp:sp>
    <dsp:sp modelId="{501AC593-4F85-48FE-8E31-8DB491E3559C}">
      <dsp:nvSpPr>
        <dsp:cNvPr id="0" name=""/>
        <dsp:cNvSpPr/>
      </dsp:nvSpPr>
      <dsp:spPr>
        <a:xfrm>
          <a:off x="4227687" y="1584850"/>
          <a:ext cx="3897312" cy="14407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Grant funded research (Research Councils)</a:t>
          </a:r>
          <a:endParaRPr lang="en-GB" sz="3000" kern="1200" dirty="0"/>
        </a:p>
      </dsp:txBody>
      <dsp:txXfrm>
        <a:off x="4269886" y="1627049"/>
        <a:ext cx="3812914" cy="1356375"/>
      </dsp:txXfrm>
    </dsp:sp>
    <dsp:sp modelId="{F3F00502-5002-482F-9A27-7107EC740365}">
      <dsp:nvSpPr>
        <dsp:cNvPr id="0" name=""/>
        <dsp:cNvSpPr/>
      </dsp:nvSpPr>
      <dsp:spPr>
        <a:xfrm>
          <a:off x="4227687" y="3167864"/>
          <a:ext cx="3897312" cy="14407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Research grant applications </a:t>
          </a:r>
          <a:endParaRPr lang="en-GB" sz="3000" kern="1200" dirty="0"/>
        </a:p>
      </dsp:txBody>
      <dsp:txXfrm>
        <a:off x="4269886" y="3210063"/>
        <a:ext cx="3812914" cy="13563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3777D-11D9-4ACF-80D6-D9699A6F637F}">
      <dsp:nvSpPr>
        <dsp:cNvPr id="0" name=""/>
        <dsp:cNvSpPr/>
      </dsp:nvSpPr>
      <dsp:spPr>
        <a:xfrm>
          <a:off x="1198339" y="2685707"/>
          <a:ext cx="238637" cy="2500967"/>
        </a:xfrm>
        <a:custGeom>
          <a:avLst/>
          <a:gdLst/>
          <a:ahLst/>
          <a:cxnLst/>
          <a:rect l="0" t="0" r="0" b="0"/>
          <a:pathLst>
            <a:path>
              <a:moveTo>
                <a:pt x="0" y="0"/>
              </a:moveTo>
              <a:lnTo>
                <a:pt x="119318" y="0"/>
              </a:lnTo>
              <a:lnTo>
                <a:pt x="119318" y="2500967"/>
              </a:lnTo>
              <a:lnTo>
                <a:pt x="238637" y="2500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GB" sz="900" kern="1200"/>
        </a:p>
      </dsp:txBody>
      <dsp:txXfrm>
        <a:off x="1254849" y="3873383"/>
        <a:ext cx="125616" cy="125616"/>
      </dsp:txXfrm>
    </dsp:sp>
    <dsp:sp modelId="{FFF6D5A8-3AEB-468D-9D94-C67AE5E55501}">
      <dsp:nvSpPr>
        <dsp:cNvPr id="0" name=""/>
        <dsp:cNvSpPr/>
      </dsp:nvSpPr>
      <dsp:spPr>
        <a:xfrm>
          <a:off x="1198339" y="2685707"/>
          <a:ext cx="238637" cy="2046245"/>
        </a:xfrm>
        <a:custGeom>
          <a:avLst/>
          <a:gdLst/>
          <a:ahLst/>
          <a:cxnLst/>
          <a:rect l="0" t="0" r="0" b="0"/>
          <a:pathLst>
            <a:path>
              <a:moveTo>
                <a:pt x="0" y="0"/>
              </a:moveTo>
              <a:lnTo>
                <a:pt x="119318" y="0"/>
              </a:lnTo>
              <a:lnTo>
                <a:pt x="119318" y="2046245"/>
              </a:lnTo>
              <a:lnTo>
                <a:pt x="238637" y="20462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1266155" y="3657328"/>
        <a:ext cx="103005" cy="103005"/>
      </dsp:txXfrm>
    </dsp:sp>
    <dsp:sp modelId="{7084B397-C6BF-4AB0-866F-6E58E14C26D2}">
      <dsp:nvSpPr>
        <dsp:cNvPr id="0" name=""/>
        <dsp:cNvSpPr/>
      </dsp:nvSpPr>
      <dsp:spPr>
        <a:xfrm>
          <a:off x="1198339" y="2685707"/>
          <a:ext cx="238637" cy="1591524"/>
        </a:xfrm>
        <a:custGeom>
          <a:avLst/>
          <a:gdLst/>
          <a:ahLst/>
          <a:cxnLst/>
          <a:rect l="0" t="0" r="0" b="0"/>
          <a:pathLst>
            <a:path>
              <a:moveTo>
                <a:pt x="0" y="0"/>
              </a:moveTo>
              <a:lnTo>
                <a:pt x="119318" y="0"/>
              </a:lnTo>
              <a:lnTo>
                <a:pt x="119318" y="1591524"/>
              </a:lnTo>
              <a:lnTo>
                <a:pt x="238637" y="15915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77425" y="3441237"/>
        <a:ext cx="80465" cy="80465"/>
      </dsp:txXfrm>
    </dsp:sp>
    <dsp:sp modelId="{D992D00D-CF76-4A33-BB1B-9ED7B4F99209}">
      <dsp:nvSpPr>
        <dsp:cNvPr id="0" name=""/>
        <dsp:cNvSpPr/>
      </dsp:nvSpPr>
      <dsp:spPr>
        <a:xfrm>
          <a:off x="1198339" y="2685707"/>
          <a:ext cx="238637" cy="1276697"/>
        </a:xfrm>
        <a:custGeom>
          <a:avLst/>
          <a:gdLst/>
          <a:ahLst/>
          <a:cxnLst/>
          <a:rect l="0" t="0" r="0" b="0"/>
          <a:pathLst>
            <a:path>
              <a:moveTo>
                <a:pt x="0" y="0"/>
              </a:moveTo>
              <a:lnTo>
                <a:pt x="119318" y="0"/>
              </a:lnTo>
              <a:lnTo>
                <a:pt x="119318" y="1276697"/>
              </a:lnTo>
              <a:lnTo>
                <a:pt x="238637" y="1276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85187" y="3291586"/>
        <a:ext cx="64940" cy="64940"/>
      </dsp:txXfrm>
    </dsp:sp>
    <dsp:sp modelId="{468C6FC7-83BF-474D-895A-AA1E1784F676}">
      <dsp:nvSpPr>
        <dsp:cNvPr id="0" name=""/>
        <dsp:cNvSpPr/>
      </dsp:nvSpPr>
      <dsp:spPr>
        <a:xfrm>
          <a:off x="1198339" y="2685707"/>
          <a:ext cx="238637" cy="821976"/>
        </a:xfrm>
        <a:custGeom>
          <a:avLst/>
          <a:gdLst/>
          <a:ahLst/>
          <a:cxnLst/>
          <a:rect l="0" t="0" r="0" b="0"/>
          <a:pathLst>
            <a:path>
              <a:moveTo>
                <a:pt x="0" y="0"/>
              </a:moveTo>
              <a:lnTo>
                <a:pt x="119318" y="0"/>
              </a:lnTo>
              <a:lnTo>
                <a:pt x="119318" y="821976"/>
              </a:lnTo>
              <a:lnTo>
                <a:pt x="238637" y="821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96260" y="3075298"/>
        <a:ext cx="42795" cy="42795"/>
      </dsp:txXfrm>
    </dsp:sp>
    <dsp:sp modelId="{3D9A5A73-6A5E-4129-8BF4-216D6FF80FD6}">
      <dsp:nvSpPr>
        <dsp:cNvPr id="0" name=""/>
        <dsp:cNvSpPr/>
      </dsp:nvSpPr>
      <dsp:spPr>
        <a:xfrm>
          <a:off x="1198339" y="2685707"/>
          <a:ext cx="238637" cy="367254"/>
        </a:xfrm>
        <a:custGeom>
          <a:avLst/>
          <a:gdLst/>
          <a:ahLst/>
          <a:cxnLst/>
          <a:rect l="0" t="0" r="0" b="0"/>
          <a:pathLst>
            <a:path>
              <a:moveTo>
                <a:pt x="0" y="0"/>
              </a:moveTo>
              <a:lnTo>
                <a:pt x="119318" y="0"/>
              </a:lnTo>
              <a:lnTo>
                <a:pt x="119318" y="367254"/>
              </a:lnTo>
              <a:lnTo>
                <a:pt x="238637" y="367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306708" y="2858385"/>
        <a:ext cx="21898" cy="21898"/>
      </dsp:txXfrm>
    </dsp:sp>
    <dsp:sp modelId="{47D0ACAC-4F7B-4C77-8A6C-40ADFACC1C83}">
      <dsp:nvSpPr>
        <dsp:cNvPr id="0" name=""/>
        <dsp:cNvSpPr/>
      </dsp:nvSpPr>
      <dsp:spPr>
        <a:xfrm>
          <a:off x="1198339" y="2552521"/>
          <a:ext cx="238637" cy="91440"/>
        </a:xfrm>
        <a:custGeom>
          <a:avLst/>
          <a:gdLst/>
          <a:ahLst/>
          <a:cxnLst/>
          <a:rect l="0" t="0" r="0" b="0"/>
          <a:pathLst>
            <a:path>
              <a:moveTo>
                <a:pt x="0" y="133186"/>
              </a:moveTo>
              <a:lnTo>
                <a:pt x="119318" y="133186"/>
              </a:lnTo>
              <a:lnTo>
                <a:pt x="119318" y="45720"/>
              </a:lnTo>
              <a:lnTo>
                <a:pt x="23863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311303" y="2591887"/>
        <a:ext cx="12708" cy="12708"/>
      </dsp:txXfrm>
    </dsp:sp>
    <dsp:sp modelId="{6E495B70-9756-4285-AC79-985E90B457DA}">
      <dsp:nvSpPr>
        <dsp:cNvPr id="0" name=""/>
        <dsp:cNvSpPr/>
      </dsp:nvSpPr>
      <dsp:spPr>
        <a:xfrm>
          <a:off x="1198339" y="2143520"/>
          <a:ext cx="238637" cy="542187"/>
        </a:xfrm>
        <a:custGeom>
          <a:avLst/>
          <a:gdLst/>
          <a:ahLst/>
          <a:cxnLst/>
          <a:rect l="0" t="0" r="0" b="0"/>
          <a:pathLst>
            <a:path>
              <a:moveTo>
                <a:pt x="0" y="542187"/>
              </a:moveTo>
              <a:lnTo>
                <a:pt x="119318" y="542187"/>
              </a:lnTo>
              <a:lnTo>
                <a:pt x="119318" y="0"/>
              </a:lnTo>
              <a:lnTo>
                <a:pt x="23863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302848" y="2399804"/>
        <a:ext cx="29619" cy="29619"/>
      </dsp:txXfrm>
    </dsp:sp>
    <dsp:sp modelId="{37674311-66EF-4D58-A673-1FBB03ED86C4}">
      <dsp:nvSpPr>
        <dsp:cNvPr id="0" name=""/>
        <dsp:cNvSpPr/>
      </dsp:nvSpPr>
      <dsp:spPr>
        <a:xfrm>
          <a:off x="1198339" y="1688798"/>
          <a:ext cx="238637" cy="996909"/>
        </a:xfrm>
        <a:custGeom>
          <a:avLst/>
          <a:gdLst/>
          <a:ahLst/>
          <a:cxnLst/>
          <a:rect l="0" t="0" r="0" b="0"/>
          <a:pathLst>
            <a:path>
              <a:moveTo>
                <a:pt x="0" y="996909"/>
              </a:moveTo>
              <a:lnTo>
                <a:pt x="119318" y="996909"/>
              </a:lnTo>
              <a:lnTo>
                <a:pt x="119318" y="0"/>
              </a:lnTo>
              <a:lnTo>
                <a:pt x="23863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92031" y="2161626"/>
        <a:ext cx="51253" cy="51253"/>
      </dsp:txXfrm>
    </dsp:sp>
    <dsp:sp modelId="{A3037675-983A-4FF6-B959-620B79340C58}">
      <dsp:nvSpPr>
        <dsp:cNvPr id="0" name=""/>
        <dsp:cNvSpPr/>
      </dsp:nvSpPr>
      <dsp:spPr>
        <a:xfrm>
          <a:off x="1198339" y="1206786"/>
          <a:ext cx="286102" cy="1478921"/>
        </a:xfrm>
        <a:custGeom>
          <a:avLst/>
          <a:gdLst/>
          <a:ahLst/>
          <a:cxnLst/>
          <a:rect l="0" t="0" r="0" b="0"/>
          <a:pathLst>
            <a:path>
              <a:moveTo>
                <a:pt x="0" y="1478921"/>
              </a:moveTo>
              <a:lnTo>
                <a:pt x="143051" y="1478921"/>
              </a:lnTo>
              <a:lnTo>
                <a:pt x="143051" y="0"/>
              </a:lnTo>
              <a:lnTo>
                <a:pt x="2861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303731" y="1908588"/>
        <a:ext cx="75317" cy="75317"/>
      </dsp:txXfrm>
    </dsp:sp>
    <dsp:sp modelId="{7D07CC8C-8AA1-463E-8CD3-A1A64F92BFEF}">
      <dsp:nvSpPr>
        <dsp:cNvPr id="0" name=""/>
        <dsp:cNvSpPr/>
      </dsp:nvSpPr>
      <dsp:spPr>
        <a:xfrm>
          <a:off x="1198339" y="798498"/>
          <a:ext cx="281461" cy="1887209"/>
        </a:xfrm>
        <a:custGeom>
          <a:avLst/>
          <a:gdLst/>
          <a:ahLst/>
          <a:cxnLst/>
          <a:rect l="0" t="0" r="0" b="0"/>
          <a:pathLst>
            <a:path>
              <a:moveTo>
                <a:pt x="0" y="1887209"/>
              </a:moveTo>
              <a:lnTo>
                <a:pt x="140730" y="1887209"/>
              </a:lnTo>
              <a:lnTo>
                <a:pt x="140730" y="0"/>
              </a:lnTo>
              <a:lnTo>
                <a:pt x="2814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1291367" y="1694400"/>
        <a:ext cx="95404" cy="95404"/>
      </dsp:txXfrm>
    </dsp:sp>
    <dsp:sp modelId="{300D3157-DB9F-4F38-83C6-AB70A787EF87}">
      <dsp:nvSpPr>
        <dsp:cNvPr id="0" name=""/>
        <dsp:cNvSpPr/>
      </dsp:nvSpPr>
      <dsp:spPr>
        <a:xfrm>
          <a:off x="1198339" y="324634"/>
          <a:ext cx="238637" cy="2361073"/>
        </a:xfrm>
        <a:custGeom>
          <a:avLst/>
          <a:gdLst/>
          <a:ahLst/>
          <a:cxnLst/>
          <a:rect l="0" t="0" r="0" b="0"/>
          <a:pathLst>
            <a:path>
              <a:moveTo>
                <a:pt x="0" y="2361073"/>
              </a:moveTo>
              <a:lnTo>
                <a:pt x="119318" y="2361073"/>
              </a:lnTo>
              <a:lnTo>
                <a:pt x="119318" y="0"/>
              </a:lnTo>
              <a:lnTo>
                <a:pt x="23863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1258330" y="1445843"/>
        <a:ext cx="118655" cy="118655"/>
      </dsp:txXfrm>
    </dsp:sp>
    <dsp:sp modelId="{F08DA6AD-0302-4EE8-A3F4-47F69440EDE6}">
      <dsp:nvSpPr>
        <dsp:cNvPr id="0" name=""/>
        <dsp:cNvSpPr/>
      </dsp:nvSpPr>
      <dsp:spPr>
        <a:xfrm rot="16200000">
          <a:off x="-469755" y="2412966"/>
          <a:ext cx="2790706" cy="545483"/>
        </a:xfrm>
        <a:prstGeom prst="rect">
          <a:avLst/>
        </a:prstGeom>
        <a:solidFill>
          <a:srgbClr val="FF9E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GB" sz="3400" kern="1200" dirty="0" smtClean="0"/>
            <a:t>Main Panel C</a:t>
          </a:r>
          <a:endParaRPr lang="en-GB" sz="3400" kern="1200" dirty="0"/>
        </a:p>
      </dsp:txBody>
      <dsp:txXfrm>
        <a:off x="-469755" y="2412966"/>
        <a:ext cx="2790706" cy="545483"/>
      </dsp:txXfrm>
    </dsp:sp>
    <dsp:sp modelId="{5C39EF2F-8018-4724-8942-2341C6FCC0C5}">
      <dsp:nvSpPr>
        <dsp:cNvPr id="0" name=""/>
        <dsp:cNvSpPr/>
      </dsp:nvSpPr>
      <dsp:spPr>
        <a:xfrm>
          <a:off x="1436976" y="142746"/>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13. </a:t>
          </a:r>
          <a:r>
            <a:rPr lang="en-GB" sz="800" b="0" i="0" kern="1200" dirty="0" smtClean="0"/>
            <a:t>Architecture, Built Environment and Planning</a:t>
          </a:r>
          <a:endParaRPr lang="en-GB" sz="800" kern="1200" dirty="0"/>
        </a:p>
      </dsp:txBody>
      <dsp:txXfrm>
        <a:off x="1436976" y="142746"/>
        <a:ext cx="1193188" cy="363777"/>
      </dsp:txXfrm>
    </dsp:sp>
    <dsp:sp modelId="{386B5893-34D5-4250-8CEE-FBB5936E5BB1}">
      <dsp:nvSpPr>
        <dsp:cNvPr id="0" name=""/>
        <dsp:cNvSpPr/>
      </dsp:nvSpPr>
      <dsp:spPr>
        <a:xfrm>
          <a:off x="1479800" y="616609"/>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14. </a:t>
          </a:r>
          <a:r>
            <a:rPr lang="en-GB" sz="800" b="0" i="0" kern="1200" dirty="0" smtClean="0"/>
            <a:t>Geography and Environmental Studies</a:t>
          </a:r>
          <a:endParaRPr lang="en-GB" sz="800" kern="1200" dirty="0"/>
        </a:p>
      </dsp:txBody>
      <dsp:txXfrm>
        <a:off x="1479800" y="616609"/>
        <a:ext cx="1193188" cy="363777"/>
      </dsp:txXfrm>
    </dsp:sp>
    <dsp:sp modelId="{7D018AB4-E00A-4B36-8CD7-999F40E0D291}">
      <dsp:nvSpPr>
        <dsp:cNvPr id="0" name=""/>
        <dsp:cNvSpPr/>
      </dsp:nvSpPr>
      <dsp:spPr>
        <a:xfrm>
          <a:off x="1484441" y="1024898"/>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15. Archaeology</a:t>
          </a:r>
          <a:endParaRPr lang="en-GB" sz="800" kern="1200" dirty="0"/>
        </a:p>
      </dsp:txBody>
      <dsp:txXfrm>
        <a:off x="1484441" y="1024898"/>
        <a:ext cx="1193188" cy="363777"/>
      </dsp:txXfrm>
    </dsp:sp>
    <dsp:sp modelId="{D0B9033C-4162-4055-BADB-73BEABA9E34F}">
      <dsp:nvSpPr>
        <dsp:cNvPr id="0" name=""/>
        <dsp:cNvSpPr/>
      </dsp:nvSpPr>
      <dsp:spPr>
        <a:xfrm>
          <a:off x="1436976" y="1506910"/>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16. Economics and Econometrics</a:t>
          </a:r>
          <a:endParaRPr lang="en-GB" sz="800" kern="1200" dirty="0"/>
        </a:p>
      </dsp:txBody>
      <dsp:txXfrm>
        <a:off x="1436976" y="1506910"/>
        <a:ext cx="1193188" cy="363777"/>
      </dsp:txXfrm>
    </dsp:sp>
    <dsp:sp modelId="{D183809B-CA28-4D38-A2CB-39422EB5C3B7}">
      <dsp:nvSpPr>
        <dsp:cNvPr id="0" name=""/>
        <dsp:cNvSpPr/>
      </dsp:nvSpPr>
      <dsp:spPr>
        <a:xfrm>
          <a:off x="1436976" y="1961631"/>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17. </a:t>
          </a:r>
          <a:r>
            <a:rPr lang="en-GB" sz="800" b="0" i="0" kern="1200" dirty="0" smtClean="0"/>
            <a:t>Business and Management Studies</a:t>
          </a:r>
          <a:endParaRPr lang="en-GB" sz="800" kern="1200" dirty="0"/>
        </a:p>
      </dsp:txBody>
      <dsp:txXfrm>
        <a:off x="1436976" y="1961631"/>
        <a:ext cx="1193188" cy="363777"/>
      </dsp:txXfrm>
    </dsp:sp>
    <dsp:sp modelId="{871D5417-DE8A-4B3A-921E-0112A788E51F}">
      <dsp:nvSpPr>
        <dsp:cNvPr id="0" name=""/>
        <dsp:cNvSpPr/>
      </dsp:nvSpPr>
      <dsp:spPr>
        <a:xfrm>
          <a:off x="1436976" y="2416352"/>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18. Law</a:t>
          </a:r>
          <a:endParaRPr lang="en-GB" sz="800" kern="1200" dirty="0"/>
        </a:p>
      </dsp:txBody>
      <dsp:txXfrm>
        <a:off x="1436976" y="2416352"/>
        <a:ext cx="1193188" cy="363777"/>
      </dsp:txXfrm>
    </dsp:sp>
    <dsp:sp modelId="{027FE624-1122-4BD9-8316-D896DAC938B7}">
      <dsp:nvSpPr>
        <dsp:cNvPr id="0" name=""/>
        <dsp:cNvSpPr/>
      </dsp:nvSpPr>
      <dsp:spPr>
        <a:xfrm>
          <a:off x="1436976" y="2871074"/>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19. </a:t>
          </a:r>
          <a:r>
            <a:rPr lang="en-GB" sz="800" b="0" i="0" kern="1200" dirty="0" smtClean="0"/>
            <a:t>Politics and International Studies</a:t>
          </a:r>
          <a:endParaRPr lang="en-GB" sz="800" kern="1200" dirty="0"/>
        </a:p>
      </dsp:txBody>
      <dsp:txXfrm>
        <a:off x="1436976" y="2871074"/>
        <a:ext cx="1193188" cy="363777"/>
      </dsp:txXfrm>
    </dsp:sp>
    <dsp:sp modelId="{C1805026-10E3-4110-AE1E-91A36704EFF4}">
      <dsp:nvSpPr>
        <dsp:cNvPr id="0" name=""/>
        <dsp:cNvSpPr/>
      </dsp:nvSpPr>
      <dsp:spPr>
        <a:xfrm>
          <a:off x="1436976" y="3325795"/>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20. </a:t>
          </a:r>
          <a:r>
            <a:rPr lang="en-GB" sz="800" b="0" i="0" kern="1200" dirty="0" smtClean="0"/>
            <a:t>Social Work and Social Policy</a:t>
          </a:r>
          <a:endParaRPr lang="en-GB" sz="800" kern="1200" dirty="0"/>
        </a:p>
      </dsp:txBody>
      <dsp:txXfrm>
        <a:off x="1436976" y="3325795"/>
        <a:ext cx="1193188" cy="363777"/>
      </dsp:txXfrm>
    </dsp:sp>
    <dsp:sp modelId="{66B022D9-3300-400C-B365-D44ADA895722}">
      <dsp:nvSpPr>
        <dsp:cNvPr id="0" name=""/>
        <dsp:cNvSpPr/>
      </dsp:nvSpPr>
      <dsp:spPr>
        <a:xfrm>
          <a:off x="1436976" y="3780516"/>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21. Sociology</a:t>
          </a:r>
          <a:endParaRPr lang="en-GB" sz="800" kern="1200" dirty="0"/>
        </a:p>
      </dsp:txBody>
      <dsp:txXfrm>
        <a:off x="1436976" y="3780516"/>
        <a:ext cx="1193188" cy="363777"/>
      </dsp:txXfrm>
    </dsp:sp>
    <dsp:sp modelId="{A8A3B939-E907-4213-AE34-F960F6220408}">
      <dsp:nvSpPr>
        <dsp:cNvPr id="0" name=""/>
        <dsp:cNvSpPr/>
      </dsp:nvSpPr>
      <dsp:spPr>
        <a:xfrm>
          <a:off x="1436976" y="4095344"/>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22. </a:t>
          </a:r>
          <a:r>
            <a:rPr lang="en-GB" sz="800" b="0" i="0" kern="1200" dirty="0" smtClean="0"/>
            <a:t>Anthropology and Development Studies</a:t>
          </a:r>
          <a:endParaRPr lang="en-GB" sz="800" kern="1200" dirty="0"/>
        </a:p>
      </dsp:txBody>
      <dsp:txXfrm>
        <a:off x="1436976" y="4095344"/>
        <a:ext cx="1193188" cy="363777"/>
      </dsp:txXfrm>
    </dsp:sp>
    <dsp:sp modelId="{B4926B9D-C867-4417-8155-F738675E7B76}">
      <dsp:nvSpPr>
        <dsp:cNvPr id="0" name=""/>
        <dsp:cNvSpPr/>
      </dsp:nvSpPr>
      <dsp:spPr>
        <a:xfrm>
          <a:off x="1436976" y="4550065"/>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23. Education</a:t>
          </a:r>
          <a:endParaRPr lang="en-GB" sz="800" kern="1200" dirty="0"/>
        </a:p>
      </dsp:txBody>
      <dsp:txXfrm>
        <a:off x="1436976" y="4550065"/>
        <a:ext cx="1193188" cy="363777"/>
      </dsp:txXfrm>
    </dsp:sp>
    <dsp:sp modelId="{EC6D0B6C-218D-4504-B0AE-3667D5927126}">
      <dsp:nvSpPr>
        <dsp:cNvPr id="0" name=""/>
        <dsp:cNvSpPr/>
      </dsp:nvSpPr>
      <dsp:spPr>
        <a:xfrm>
          <a:off x="1436976" y="5004786"/>
          <a:ext cx="1193188" cy="363777"/>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24. </a:t>
          </a:r>
          <a:r>
            <a:rPr lang="en-GB" sz="800" b="0" i="0" kern="1200" dirty="0" smtClean="0"/>
            <a:t>Sport and Exercise Sciences, Leisure and Tourism</a:t>
          </a:r>
          <a:endParaRPr lang="en-GB" sz="800" kern="1200" dirty="0"/>
        </a:p>
      </dsp:txBody>
      <dsp:txXfrm>
        <a:off x="1436976" y="5004786"/>
        <a:ext cx="1193188" cy="3637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B397-C6BF-4AB0-866F-6E58E14C26D2}">
      <dsp:nvSpPr>
        <dsp:cNvPr id="0" name=""/>
        <dsp:cNvSpPr/>
      </dsp:nvSpPr>
      <dsp:spPr>
        <a:xfrm>
          <a:off x="1450752" y="2735574"/>
          <a:ext cx="292681" cy="2509652"/>
        </a:xfrm>
        <a:custGeom>
          <a:avLst/>
          <a:gdLst/>
          <a:ahLst/>
          <a:cxnLst/>
          <a:rect l="0" t="0" r="0" b="0"/>
          <a:pathLst>
            <a:path>
              <a:moveTo>
                <a:pt x="0" y="0"/>
              </a:moveTo>
              <a:lnTo>
                <a:pt x="146340" y="0"/>
              </a:lnTo>
              <a:lnTo>
                <a:pt x="146340" y="2509652"/>
              </a:lnTo>
              <a:lnTo>
                <a:pt x="292681" y="2509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GB" sz="900" kern="1200"/>
        </a:p>
      </dsp:txBody>
      <dsp:txXfrm>
        <a:off x="1533926" y="3927234"/>
        <a:ext cx="126333" cy="126333"/>
      </dsp:txXfrm>
    </dsp:sp>
    <dsp:sp modelId="{D992D00D-CF76-4A33-BB1B-9ED7B4F99209}">
      <dsp:nvSpPr>
        <dsp:cNvPr id="0" name=""/>
        <dsp:cNvSpPr/>
      </dsp:nvSpPr>
      <dsp:spPr>
        <a:xfrm>
          <a:off x="1450752" y="2735574"/>
          <a:ext cx="292681" cy="1951951"/>
        </a:xfrm>
        <a:custGeom>
          <a:avLst/>
          <a:gdLst/>
          <a:ahLst/>
          <a:cxnLst/>
          <a:rect l="0" t="0" r="0" b="0"/>
          <a:pathLst>
            <a:path>
              <a:moveTo>
                <a:pt x="0" y="0"/>
              </a:moveTo>
              <a:lnTo>
                <a:pt x="146340" y="0"/>
              </a:lnTo>
              <a:lnTo>
                <a:pt x="146340" y="1951951"/>
              </a:lnTo>
              <a:lnTo>
                <a:pt x="292681" y="1951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1547748" y="3662206"/>
        <a:ext cx="98688" cy="98688"/>
      </dsp:txXfrm>
    </dsp:sp>
    <dsp:sp modelId="{468C6FC7-83BF-474D-895A-AA1E1784F676}">
      <dsp:nvSpPr>
        <dsp:cNvPr id="0" name=""/>
        <dsp:cNvSpPr/>
      </dsp:nvSpPr>
      <dsp:spPr>
        <a:xfrm>
          <a:off x="1450752" y="2735574"/>
          <a:ext cx="292681" cy="1394251"/>
        </a:xfrm>
        <a:custGeom>
          <a:avLst/>
          <a:gdLst/>
          <a:ahLst/>
          <a:cxnLst/>
          <a:rect l="0" t="0" r="0" b="0"/>
          <a:pathLst>
            <a:path>
              <a:moveTo>
                <a:pt x="0" y="0"/>
              </a:moveTo>
              <a:lnTo>
                <a:pt x="146340" y="0"/>
              </a:lnTo>
              <a:lnTo>
                <a:pt x="146340" y="1394251"/>
              </a:lnTo>
              <a:lnTo>
                <a:pt x="292681" y="1394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61476" y="3397084"/>
        <a:ext cx="71232" cy="71232"/>
      </dsp:txXfrm>
    </dsp:sp>
    <dsp:sp modelId="{3D9A5A73-6A5E-4129-8BF4-216D6FF80FD6}">
      <dsp:nvSpPr>
        <dsp:cNvPr id="0" name=""/>
        <dsp:cNvSpPr/>
      </dsp:nvSpPr>
      <dsp:spPr>
        <a:xfrm>
          <a:off x="1450752" y="2735574"/>
          <a:ext cx="292681" cy="836550"/>
        </a:xfrm>
        <a:custGeom>
          <a:avLst/>
          <a:gdLst/>
          <a:ahLst/>
          <a:cxnLst/>
          <a:rect l="0" t="0" r="0" b="0"/>
          <a:pathLst>
            <a:path>
              <a:moveTo>
                <a:pt x="0" y="0"/>
              </a:moveTo>
              <a:lnTo>
                <a:pt x="146340" y="0"/>
              </a:lnTo>
              <a:lnTo>
                <a:pt x="146340" y="836550"/>
              </a:lnTo>
              <a:lnTo>
                <a:pt x="292681" y="836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74936" y="3131693"/>
        <a:ext cx="44313" cy="44313"/>
      </dsp:txXfrm>
    </dsp:sp>
    <dsp:sp modelId="{47D0ACAC-4F7B-4C77-8A6C-40ADFACC1C83}">
      <dsp:nvSpPr>
        <dsp:cNvPr id="0" name=""/>
        <dsp:cNvSpPr/>
      </dsp:nvSpPr>
      <dsp:spPr>
        <a:xfrm>
          <a:off x="1450752" y="2735574"/>
          <a:ext cx="292681" cy="278850"/>
        </a:xfrm>
        <a:custGeom>
          <a:avLst/>
          <a:gdLst/>
          <a:ahLst/>
          <a:cxnLst/>
          <a:rect l="0" t="0" r="0" b="0"/>
          <a:pathLst>
            <a:path>
              <a:moveTo>
                <a:pt x="0" y="0"/>
              </a:moveTo>
              <a:lnTo>
                <a:pt x="146340" y="0"/>
              </a:lnTo>
              <a:lnTo>
                <a:pt x="146340" y="278850"/>
              </a:lnTo>
              <a:lnTo>
                <a:pt x="292681" y="2788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86986" y="2864893"/>
        <a:ext cx="20212" cy="20212"/>
      </dsp:txXfrm>
    </dsp:sp>
    <dsp:sp modelId="{6E495B70-9756-4285-AC79-985E90B457DA}">
      <dsp:nvSpPr>
        <dsp:cNvPr id="0" name=""/>
        <dsp:cNvSpPr/>
      </dsp:nvSpPr>
      <dsp:spPr>
        <a:xfrm>
          <a:off x="1450752" y="2456724"/>
          <a:ext cx="292681" cy="278850"/>
        </a:xfrm>
        <a:custGeom>
          <a:avLst/>
          <a:gdLst/>
          <a:ahLst/>
          <a:cxnLst/>
          <a:rect l="0" t="0" r="0" b="0"/>
          <a:pathLst>
            <a:path>
              <a:moveTo>
                <a:pt x="0" y="278850"/>
              </a:moveTo>
              <a:lnTo>
                <a:pt x="146340" y="278850"/>
              </a:lnTo>
              <a:lnTo>
                <a:pt x="146340" y="0"/>
              </a:lnTo>
              <a:lnTo>
                <a:pt x="292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86986" y="2586043"/>
        <a:ext cx="20212" cy="20212"/>
      </dsp:txXfrm>
    </dsp:sp>
    <dsp:sp modelId="{37674311-66EF-4D58-A673-1FBB03ED86C4}">
      <dsp:nvSpPr>
        <dsp:cNvPr id="0" name=""/>
        <dsp:cNvSpPr/>
      </dsp:nvSpPr>
      <dsp:spPr>
        <a:xfrm>
          <a:off x="1450752" y="1899023"/>
          <a:ext cx="292681" cy="836550"/>
        </a:xfrm>
        <a:custGeom>
          <a:avLst/>
          <a:gdLst/>
          <a:ahLst/>
          <a:cxnLst/>
          <a:rect l="0" t="0" r="0" b="0"/>
          <a:pathLst>
            <a:path>
              <a:moveTo>
                <a:pt x="0" y="836550"/>
              </a:moveTo>
              <a:lnTo>
                <a:pt x="146340" y="836550"/>
              </a:lnTo>
              <a:lnTo>
                <a:pt x="146340" y="0"/>
              </a:lnTo>
              <a:lnTo>
                <a:pt x="292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74936" y="2295142"/>
        <a:ext cx="44313" cy="44313"/>
      </dsp:txXfrm>
    </dsp:sp>
    <dsp:sp modelId="{A3037675-983A-4FF6-B959-620B79340C58}">
      <dsp:nvSpPr>
        <dsp:cNvPr id="0" name=""/>
        <dsp:cNvSpPr/>
      </dsp:nvSpPr>
      <dsp:spPr>
        <a:xfrm>
          <a:off x="1450752" y="1386479"/>
          <a:ext cx="292681" cy="1349095"/>
        </a:xfrm>
        <a:custGeom>
          <a:avLst/>
          <a:gdLst/>
          <a:ahLst/>
          <a:cxnLst/>
          <a:rect l="0" t="0" r="0" b="0"/>
          <a:pathLst>
            <a:path>
              <a:moveTo>
                <a:pt x="0" y="1349095"/>
              </a:moveTo>
              <a:lnTo>
                <a:pt x="146340" y="1349095"/>
              </a:lnTo>
              <a:lnTo>
                <a:pt x="146340" y="0"/>
              </a:lnTo>
              <a:lnTo>
                <a:pt x="292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562580" y="2026514"/>
        <a:ext cx="69023" cy="69023"/>
      </dsp:txXfrm>
    </dsp:sp>
    <dsp:sp modelId="{7D07CC8C-8AA1-463E-8CD3-A1A64F92BFEF}">
      <dsp:nvSpPr>
        <dsp:cNvPr id="0" name=""/>
        <dsp:cNvSpPr/>
      </dsp:nvSpPr>
      <dsp:spPr>
        <a:xfrm>
          <a:off x="1450752" y="828778"/>
          <a:ext cx="292681" cy="1906796"/>
        </a:xfrm>
        <a:custGeom>
          <a:avLst/>
          <a:gdLst/>
          <a:ahLst/>
          <a:cxnLst/>
          <a:rect l="0" t="0" r="0" b="0"/>
          <a:pathLst>
            <a:path>
              <a:moveTo>
                <a:pt x="0" y="1906796"/>
              </a:moveTo>
              <a:lnTo>
                <a:pt x="146340" y="1906796"/>
              </a:lnTo>
              <a:lnTo>
                <a:pt x="146340" y="0"/>
              </a:lnTo>
              <a:lnTo>
                <a:pt x="292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1548864" y="1733948"/>
        <a:ext cx="96456" cy="96456"/>
      </dsp:txXfrm>
    </dsp:sp>
    <dsp:sp modelId="{300D3157-DB9F-4F38-83C6-AB70A787EF87}">
      <dsp:nvSpPr>
        <dsp:cNvPr id="0" name=""/>
        <dsp:cNvSpPr/>
      </dsp:nvSpPr>
      <dsp:spPr>
        <a:xfrm>
          <a:off x="1450752" y="271077"/>
          <a:ext cx="292681" cy="2464496"/>
        </a:xfrm>
        <a:custGeom>
          <a:avLst/>
          <a:gdLst/>
          <a:ahLst/>
          <a:cxnLst/>
          <a:rect l="0" t="0" r="0" b="0"/>
          <a:pathLst>
            <a:path>
              <a:moveTo>
                <a:pt x="0" y="2464496"/>
              </a:moveTo>
              <a:lnTo>
                <a:pt x="146340" y="2464496"/>
              </a:lnTo>
              <a:lnTo>
                <a:pt x="146340" y="0"/>
              </a:lnTo>
              <a:lnTo>
                <a:pt x="2926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1535047" y="1441280"/>
        <a:ext cx="124090" cy="124090"/>
      </dsp:txXfrm>
    </dsp:sp>
    <dsp:sp modelId="{F08DA6AD-0302-4EE8-A3F4-47F69440EDE6}">
      <dsp:nvSpPr>
        <dsp:cNvPr id="0" name=""/>
        <dsp:cNvSpPr/>
      </dsp:nvSpPr>
      <dsp:spPr>
        <a:xfrm rot="16200000">
          <a:off x="-133732" y="2421084"/>
          <a:ext cx="2539991" cy="628979"/>
        </a:xfrm>
        <a:prstGeom prst="rect">
          <a:avLst/>
        </a:prstGeom>
        <a:solidFill>
          <a:srgbClr val="FF9E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Main Panel D</a:t>
          </a:r>
          <a:endParaRPr lang="en-GB" sz="3500" kern="1200" dirty="0"/>
        </a:p>
      </dsp:txBody>
      <dsp:txXfrm>
        <a:off x="-133732" y="2421084"/>
        <a:ext cx="2539991" cy="628979"/>
      </dsp:txXfrm>
    </dsp:sp>
    <dsp:sp modelId="{5C39EF2F-8018-4724-8942-2341C6FCC0C5}">
      <dsp:nvSpPr>
        <dsp:cNvPr id="0" name=""/>
        <dsp:cNvSpPr/>
      </dsp:nvSpPr>
      <dsp:spPr>
        <a:xfrm>
          <a:off x="1743433" y="47997"/>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25. Area Studies</a:t>
          </a:r>
          <a:endParaRPr lang="en-GB" sz="900" kern="1200" dirty="0"/>
        </a:p>
      </dsp:txBody>
      <dsp:txXfrm>
        <a:off x="1743433" y="47997"/>
        <a:ext cx="1463406" cy="446160"/>
      </dsp:txXfrm>
    </dsp:sp>
    <dsp:sp modelId="{386B5893-34D5-4250-8CEE-FBB5936E5BB1}">
      <dsp:nvSpPr>
        <dsp:cNvPr id="0" name=""/>
        <dsp:cNvSpPr/>
      </dsp:nvSpPr>
      <dsp:spPr>
        <a:xfrm>
          <a:off x="1743433" y="605698"/>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26. Modern Languages and Linguistics</a:t>
          </a:r>
          <a:endParaRPr lang="en-GB" sz="900" kern="1200" dirty="0"/>
        </a:p>
      </dsp:txBody>
      <dsp:txXfrm>
        <a:off x="1743433" y="605698"/>
        <a:ext cx="1463406" cy="446160"/>
      </dsp:txXfrm>
    </dsp:sp>
    <dsp:sp modelId="{7D018AB4-E00A-4B36-8CD7-999F40E0D291}">
      <dsp:nvSpPr>
        <dsp:cNvPr id="0" name=""/>
        <dsp:cNvSpPr/>
      </dsp:nvSpPr>
      <dsp:spPr>
        <a:xfrm>
          <a:off x="1743433" y="1163398"/>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27. </a:t>
          </a:r>
          <a:r>
            <a:rPr lang="en-GB" sz="900" b="0" i="0" kern="1200" dirty="0" smtClean="0"/>
            <a:t>English Language and Literature</a:t>
          </a:r>
          <a:endParaRPr lang="en-GB" sz="900" kern="1200" dirty="0"/>
        </a:p>
      </dsp:txBody>
      <dsp:txXfrm>
        <a:off x="1743433" y="1163398"/>
        <a:ext cx="1463406" cy="446160"/>
      </dsp:txXfrm>
    </dsp:sp>
    <dsp:sp modelId="{D0B9033C-4162-4055-BADB-73BEABA9E34F}">
      <dsp:nvSpPr>
        <dsp:cNvPr id="0" name=""/>
        <dsp:cNvSpPr/>
      </dsp:nvSpPr>
      <dsp:spPr>
        <a:xfrm>
          <a:off x="1743433" y="1675943"/>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28. History</a:t>
          </a:r>
          <a:endParaRPr lang="en-GB" sz="900" kern="1200" dirty="0"/>
        </a:p>
      </dsp:txBody>
      <dsp:txXfrm>
        <a:off x="1743433" y="1675943"/>
        <a:ext cx="1463406" cy="446160"/>
      </dsp:txXfrm>
    </dsp:sp>
    <dsp:sp modelId="{D183809B-CA28-4D38-A2CB-39422EB5C3B7}">
      <dsp:nvSpPr>
        <dsp:cNvPr id="0" name=""/>
        <dsp:cNvSpPr/>
      </dsp:nvSpPr>
      <dsp:spPr>
        <a:xfrm>
          <a:off x="1743433" y="2233643"/>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29. Classics</a:t>
          </a:r>
          <a:endParaRPr lang="en-GB" sz="900" kern="1200" dirty="0"/>
        </a:p>
      </dsp:txBody>
      <dsp:txXfrm>
        <a:off x="1743433" y="2233643"/>
        <a:ext cx="1463406" cy="446160"/>
      </dsp:txXfrm>
    </dsp:sp>
    <dsp:sp modelId="{871D5417-DE8A-4B3A-921E-0112A788E51F}">
      <dsp:nvSpPr>
        <dsp:cNvPr id="0" name=""/>
        <dsp:cNvSpPr/>
      </dsp:nvSpPr>
      <dsp:spPr>
        <a:xfrm>
          <a:off x="1743433" y="2791344"/>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30. Philosophy</a:t>
          </a:r>
          <a:endParaRPr lang="en-GB" sz="900" kern="1200" dirty="0"/>
        </a:p>
      </dsp:txBody>
      <dsp:txXfrm>
        <a:off x="1743433" y="2791344"/>
        <a:ext cx="1463406" cy="446160"/>
      </dsp:txXfrm>
    </dsp:sp>
    <dsp:sp modelId="{027FE624-1122-4BD9-8316-D896DAC938B7}">
      <dsp:nvSpPr>
        <dsp:cNvPr id="0" name=""/>
        <dsp:cNvSpPr/>
      </dsp:nvSpPr>
      <dsp:spPr>
        <a:xfrm>
          <a:off x="1743433" y="3349045"/>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31. Theology and Religious Studies</a:t>
          </a:r>
          <a:endParaRPr lang="en-GB" sz="900" kern="1200" dirty="0"/>
        </a:p>
      </dsp:txBody>
      <dsp:txXfrm>
        <a:off x="1743433" y="3349045"/>
        <a:ext cx="1463406" cy="446160"/>
      </dsp:txXfrm>
    </dsp:sp>
    <dsp:sp modelId="{C1805026-10E3-4110-AE1E-91A36704EFF4}">
      <dsp:nvSpPr>
        <dsp:cNvPr id="0" name=""/>
        <dsp:cNvSpPr/>
      </dsp:nvSpPr>
      <dsp:spPr>
        <a:xfrm>
          <a:off x="1743433" y="3906745"/>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32. </a:t>
          </a:r>
          <a:r>
            <a:rPr lang="en-GB" sz="900" b="0" i="0" kern="1200" dirty="0" smtClean="0"/>
            <a:t>Art and Design: History, Practice and Theory</a:t>
          </a:r>
          <a:endParaRPr lang="en-GB" sz="900" kern="1200" dirty="0"/>
        </a:p>
      </dsp:txBody>
      <dsp:txXfrm>
        <a:off x="1743433" y="3906745"/>
        <a:ext cx="1463406" cy="446160"/>
      </dsp:txXfrm>
    </dsp:sp>
    <dsp:sp modelId="{66B022D9-3300-400C-B365-D44ADA895722}">
      <dsp:nvSpPr>
        <dsp:cNvPr id="0" name=""/>
        <dsp:cNvSpPr/>
      </dsp:nvSpPr>
      <dsp:spPr>
        <a:xfrm>
          <a:off x="1743433" y="4464446"/>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33. </a:t>
          </a:r>
          <a:r>
            <a:rPr lang="en-GB" sz="900" b="0" i="0" kern="1200" dirty="0" smtClean="0"/>
            <a:t>Music, Drama, Dance, Performing Arts, Film and Screen Studies</a:t>
          </a:r>
          <a:endParaRPr lang="en-GB" sz="900" kern="1200" dirty="0"/>
        </a:p>
      </dsp:txBody>
      <dsp:txXfrm>
        <a:off x="1743433" y="4464446"/>
        <a:ext cx="1463406" cy="446160"/>
      </dsp:txXfrm>
    </dsp:sp>
    <dsp:sp modelId="{A8A3B939-E907-4213-AE34-F960F6220408}">
      <dsp:nvSpPr>
        <dsp:cNvPr id="0" name=""/>
        <dsp:cNvSpPr/>
      </dsp:nvSpPr>
      <dsp:spPr>
        <a:xfrm>
          <a:off x="1743433" y="5022146"/>
          <a:ext cx="1463406" cy="44616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34. </a:t>
          </a:r>
          <a:r>
            <a:rPr lang="en-GB" sz="900" b="0" i="0" kern="1200" dirty="0" smtClean="0"/>
            <a:t>Communication, Cultural and Media Studies, Library and Information Management</a:t>
          </a:r>
          <a:endParaRPr lang="en-GB" sz="900" kern="1200" dirty="0"/>
        </a:p>
      </dsp:txBody>
      <dsp:txXfrm>
        <a:off x="1743433" y="5022146"/>
        <a:ext cx="1463406" cy="446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54CDE-00C7-4A0D-B9FC-9571769FDFAA}">
      <dsp:nvSpPr>
        <dsp:cNvPr id="0" name=""/>
        <dsp:cNvSpPr/>
      </dsp:nvSpPr>
      <dsp:spPr>
        <a:xfrm>
          <a:off x="8588" y="-254913"/>
          <a:ext cx="4769752" cy="509826"/>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GB" sz="2200" kern="1200" dirty="0" smtClean="0"/>
            <a:t>High-scoring</a:t>
          </a:r>
          <a:endParaRPr lang="en-GB" sz="2200" kern="1200" dirty="0"/>
        </a:p>
      </dsp:txBody>
      <dsp:txXfrm>
        <a:off x="8588" y="-254913"/>
        <a:ext cx="4769752" cy="509826"/>
      </dsp:txXfrm>
    </dsp:sp>
    <dsp:sp modelId="{DA872A80-DBBE-43B5-9285-BD96539CF80A}">
      <dsp:nvSpPr>
        <dsp:cNvPr id="0" name=""/>
        <dsp:cNvSpPr/>
      </dsp:nvSpPr>
      <dsp:spPr>
        <a:xfrm>
          <a:off x="28670" y="254913"/>
          <a:ext cx="4766403" cy="3754491"/>
        </a:xfrm>
        <a:prstGeom prst="rect">
          <a:avLst/>
        </a:prstGeom>
        <a:solidFill>
          <a:srgbClr val="D8E2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smtClean="0">
              <a:solidFill>
                <a:srgbClr val="4D738A"/>
              </a:solidFill>
            </a:rPr>
            <a:t>Clear and compelling narrative</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Clearly identified beneficiaries</a:t>
          </a:r>
          <a:endParaRPr lang="en-GB" sz="2200" b="1"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Explicit links between research and claimed impact</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Self-contained</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Verifiable evidence of reach and significance</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Evidence of unit’s contribution to research</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Distinguishes between dissemination and impact</a:t>
          </a:r>
          <a:endParaRPr lang="en-GB" sz="2200" kern="1200" dirty="0">
            <a:solidFill>
              <a:srgbClr val="4D738A"/>
            </a:solidFill>
          </a:endParaRPr>
        </a:p>
      </dsp:txBody>
      <dsp:txXfrm>
        <a:off x="28670" y="254913"/>
        <a:ext cx="4766403" cy="3754491"/>
      </dsp:txXfrm>
    </dsp:sp>
    <dsp:sp modelId="{8404056C-8CD4-4A46-A7C4-B83BA148C7CB}">
      <dsp:nvSpPr>
        <dsp:cNvPr id="0" name=""/>
        <dsp:cNvSpPr/>
      </dsp:nvSpPr>
      <dsp:spPr>
        <a:xfrm>
          <a:off x="5205629" y="-254913"/>
          <a:ext cx="4822923" cy="509826"/>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GB" sz="2200" kern="1200" dirty="0" smtClean="0"/>
            <a:t>Low-scoring</a:t>
          </a:r>
          <a:endParaRPr lang="en-GB" sz="2200" kern="1200" dirty="0"/>
        </a:p>
      </dsp:txBody>
      <dsp:txXfrm>
        <a:off x="5205629" y="-254913"/>
        <a:ext cx="4822923" cy="509826"/>
      </dsp:txXfrm>
    </dsp:sp>
    <dsp:sp modelId="{89D9C2FC-4ED6-470E-9DEA-7812F2269B5C}">
      <dsp:nvSpPr>
        <dsp:cNvPr id="0" name=""/>
        <dsp:cNvSpPr/>
      </dsp:nvSpPr>
      <dsp:spPr>
        <a:xfrm>
          <a:off x="5208981" y="254913"/>
          <a:ext cx="4833394" cy="3754491"/>
        </a:xfrm>
        <a:prstGeom prst="rect">
          <a:avLst/>
        </a:prstGeom>
        <a:solidFill>
          <a:srgbClr val="D8E2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dirty="0" smtClean="0">
              <a:solidFill>
                <a:srgbClr val="4D738A"/>
              </a:solidFill>
            </a:rPr>
            <a:t>Lack of objective evidence</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Superficial impacts</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Vague description of impacts and/or their relationship to the research </a:t>
          </a:r>
          <a:endParaRPr lang="en-GB" sz="2200" kern="1200" dirty="0">
            <a:solidFill>
              <a:srgbClr val="4D738A"/>
            </a:solidFill>
          </a:endParaRPr>
        </a:p>
        <a:p>
          <a:pPr marL="228600" lvl="1" indent="-228600" algn="l" defTabSz="977900" rtl="0">
            <a:lnSpc>
              <a:spcPct val="90000"/>
            </a:lnSpc>
            <a:spcBef>
              <a:spcPct val="0"/>
            </a:spcBef>
            <a:spcAft>
              <a:spcPct val="15000"/>
            </a:spcAft>
            <a:buChar char="••"/>
          </a:pPr>
          <a:r>
            <a:rPr lang="en-GB" sz="2200" kern="1200" dirty="0" smtClean="0">
              <a:solidFill>
                <a:srgbClr val="4D738A"/>
              </a:solidFill>
            </a:rPr>
            <a:t>Focus on dissemination without explaining outcomes (‘so what?’)</a:t>
          </a:r>
          <a:endParaRPr lang="en-GB" sz="2200" kern="1200" dirty="0">
            <a:solidFill>
              <a:srgbClr val="4D738A"/>
            </a:solidFill>
          </a:endParaRPr>
        </a:p>
      </dsp:txBody>
      <dsp:txXfrm>
        <a:off x="5208981" y="254913"/>
        <a:ext cx="4833394" cy="3754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582D-D77C-42A8-8058-E373A483DA90}">
      <dsp:nvSpPr>
        <dsp:cNvPr id="0" name=""/>
        <dsp:cNvSpPr/>
      </dsp:nvSpPr>
      <dsp:spPr>
        <a:xfrm>
          <a:off x="3221" y="51751"/>
          <a:ext cx="3141102" cy="806400"/>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GB" sz="2800" kern="1200" dirty="0" smtClean="0"/>
            <a:t>Accountability</a:t>
          </a:r>
          <a:endParaRPr lang="en-GB" sz="2800" kern="1200" dirty="0"/>
        </a:p>
      </dsp:txBody>
      <dsp:txXfrm>
        <a:off x="3221" y="51751"/>
        <a:ext cx="3141102" cy="806400"/>
      </dsp:txXfrm>
    </dsp:sp>
    <dsp:sp modelId="{B624FED0-94C7-41B0-BFF9-6D895FE366EC}">
      <dsp:nvSpPr>
        <dsp:cNvPr id="0" name=""/>
        <dsp:cNvSpPr/>
      </dsp:nvSpPr>
      <dsp:spPr>
        <a:xfrm>
          <a:off x="3221" y="858151"/>
          <a:ext cx="3141102" cy="4287346"/>
        </a:xfrm>
        <a:prstGeom prst="rect">
          <a:avLst/>
        </a:prstGeom>
        <a:solidFill>
          <a:srgbClr val="D4DF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GB" sz="2800" kern="1200" dirty="0" smtClean="0"/>
            <a:t>To provide accountability for public investment in research and produce evidence of the benefits of this investment</a:t>
          </a:r>
          <a:endParaRPr lang="en-GB" sz="2800" kern="1200" dirty="0"/>
        </a:p>
      </dsp:txBody>
      <dsp:txXfrm>
        <a:off x="3221" y="858151"/>
        <a:ext cx="3141102" cy="4287346"/>
      </dsp:txXfrm>
    </dsp:sp>
    <dsp:sp modelId="{4C44F62D-9777-47E4-9AB6-F933D85D4C1C}">
      <dsp:nvSpPr>
        <dsp:cNvPr id="0" name=""/>
        <dsp:cNvSpPr/>
      </dsp:nvSpPr>
      <dsp:spPr>
        <a:xfrm>
          <a:off x="3584079" y="51751"/>
          <a:ext cx="3141102" cy="806400"/>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GB" sz="2800" kern="1200" smtClean="0"/>
            <a:t>Reputation</a:t>
          </a:r>
          <a:endParaRPr lang="en-GB" sz="2800" kern="1200"/>
        </a:p>
      </dsp:txBody>
      <dsp:txXfrm>
        <a:off x="3584079" y="51751"/>
        <a:ext cx="3141102" cy="806400"/>
      </dsp:txXfrm>
    </dsp:sp>
    <dsp:sp modelId="{1B593EB4-F09D-4CEE-8DEE-428C6D6CD62D}">
      <dsp:nvSpPr>
        <dsp:cNvPr id="0" name=""/>
        <dsp:cNvSpPr/>
      </dsp:nvSpPr>
      <dsp:spPr>
        <a:xfrm>
          <a:off x="3584079" y="858151"/>
          <a:ext cx="3141102" cy="4287346"/>
        </a:xfrm>
        <a:prstGeom prst="rect">
          <a:avLst/>
        </a:prstGeom>
        <a:solidFill>
          <a:srgbClr val="D4DF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GB" sz="2800" kern="1200" dirty="0" smtClean="0"/>
            <a:t>To provide benchmarking information and establish reputational yardsticks, for use within the HE sector and for public information</a:t>
          </a:r>
          <a:endParaRPr lang="en-GB" sz="2800" kern="1200" dirty="0"/>
        </a:p>
      </dsp:txBody>
      <dsp:txXfrm>
        <a:off x="3584079" y="858151"/>
        <a:ext cx="3141102" cy="4287346"/>
      </dsp:txXfrm>
    </dsp:sp>
    <dsp:sp modelId="{A8E645BD-3ADD-4815-9CAB-BB12E5AA81A6}">
      <dsp:nvSpPr>
        <dsp:cNvPr id="0" name=""/>
        <dsp:cNvSpPr/>
      </dsp:nvSpPr>
      <dsp:spPr>
        <a:xfrm>
          <a:off x="7164936" y="51751"/>
          <a:ext cx="3141102" cy="806400"/>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GB" sz="2800" kern="1200" smtClean="0"/>
            <a:t>Funding</a:t>
          </a:r>
          <a:endParaRPr lang="en-GB" sz="2800" kern="1200"/>
        </a:p>
      </dsp:txBody>
      <dsp:txXfrm>
        <a:off x="7164936" y="51751"/>
        <a:ext cx="3141102" cy="806400"/>
      </dsp:txXfrm>
    </dsp:sp>
    <dsp:sp modelId="{632BF70F-3348-4FE9-AFCF-3C42223D6C58}">
      <dsp:nvSpPr>
        <dsp:cNvPr id="0" name=""/>
        <dsp:cNvSpPr/>
      </dsp:nvSpPr>
      <dsp:spPr>
        <a:xfrm>
          <a:off x="7168158" y="845546"/>
          <a:ext cx="3141102" cy="4287346"/>
        </a:xfrm>
        <a:prstGeom prst="rect">
          <a:avLst/>
        </a:prstGeom>
        <a:solidFill>
          <a:srgbClr val="D4DF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GB" sz="2800" kern="1200" dirty="0" smtClean="0"/>
            <a:t>To inform the selective allocation of funding for research</a:t>
          </a:r>
          <a:endParaRPr lang="en-GB" sz="2800" kern="1200" dirty="0"/>
        </a:p>
        <a:p>
          <a:pPr marL="285750" lvl="1" indent="-285750" algn="l" defTabSz="1244600" rtl="0">
            <a:lnSpc>
              <a:spcPct val="90000"/>
            </a:lnSpc>
            <a:spcBef>
              <a:spcPct val="0"/>
            </a:spcBef>
            <a:spcAft>
              <a:spcPct val="15000"/>
            </a:spcAft>
            <a:buChar char="••"/>
          </a:pPr>
          <a:r>
            <a:rPr lang="en-GB" sz="2800" kern="1200" dirty="0" smtClean="0"/>
            <a:t>Ca £2bn p.a.</a:t>
          </a:r>
          <a:endParaRPr lang="en-GB" sz="2800" kern="1200" dirty="0"/>
        </a:p>
      </dsp:txBody>
      <dsp:txXfrm>
        <a:off x="7168158" y="845546"/>
        <a:ext cx="3141102" cy="4287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1454C-B781-46FE-AB95-F1869E42277F}">
      <dsp:nvSpPr>
        <dsp:cNvPr id="0" name=""/>
        <dsp:cNvSpPr/>
      </dsp:nvSpPr>
      <dsp:spPr>
        <a:xfrm>
          <a:off x="0" y="1559174"/>
          <a:ext cx="10309260" cy="2078899"/>
        </a:xfrm>
        <a:prstGeom prst="notchedRightArrow">
          <a:avLst/>
        </a:prstGeom>
        <a:solidFill>
          <a:srgbClr val="D4DFEC"/>
        </a:solidFill>
        <a:ln>
          <a:noFill/>
        </a:ln>
        <a:effectLst/>
      </dsp:spPr>
      <dsp:style>
        <a:lnRef idx="0">
          <a:scrgbClr r="0" g="0" b="0"/>
        </a:lnRef>
        <a:fillRef idx="1">
          <a:scrgbClr r="0" g="0" b="0"/>
        </a:fillRef>
        <a:effectRef idx="0">
          <a:scrgbClr r="0" g="0" b="0"/>
        </a:effectRef>
        <a:fontRef idx="minor"/>
      </dsp:style>
    </dsp:sp>
    <dsp:sp modelId="{62A6001F-0162-42EA-8C25-608A9B70AB43}">
      <dsp:nvSpPr>
        <dsp:cNvPr id="0" name=""/>
        <dsp:cNvSpPr/>
      </dsp:nvSpPr>
      <dsp:spPr>
        <a:xfrm>
          <a:off x="4530" y="0"/>
          <a:ext cx="2990088" cy="207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rtl="0">
            <a:lnSpc>
              <a:spcPct val="90000"/>
            </a:lnSpc>
            <a:spcBef>
              <a:spcPct val="0"/>
            </a:spcBef>
            <a:spcAft>
              <a:spcPct val="35000"/>
            </a:spcAft>
          </a:pPr>
          <a:r>
            <a:rPr lang="en-GB" sz="2400" kern="1200" dirty="0" smtClean="0">
              <a:solidFill>
                <a:srgbClr val="4D738A"/>
              </a:solidFill>
            </a:rPr>
            <a:t>Research Selectivity Exercises in 1986 and 1989</a:t>
          </a:r>
          <a:endParaRPr lang="en-GB" sz="2400" kern="1200" dirty="0">
            <a:solidFill>
              <a:srgbClr val="4D738A"/>
            </a:solidFill>
          </a:endParaRPr>
        </a:p>
      </dsp:txBody>
      <dsp:txXfrm>
        <a:off x="4530" y="0"/>
        <a:ext cx="2990088" cy="2078899"/>
      </dsp:txXfrm>
    </dsp:sp>
    <dsp:sp modelId="{E9F40851-2B86-4D83-B9DB-3689E49AB160}">
      <dsp:nvSpPr>
        <dsp:cNvPr id="0" name=""/>
        <dsp:cNvSpPr/>
      </dsp:nvSpPr>
      <dsp:spPr>
        <a:xfrm>
          <a:off x="1239712" y="2338762"/>
          <a:ext cx="519724" cy="519724"/>
        </a:xfrm>
        <a:prstGeom prst="ellipse">
          <a:avLst/>
        </a:prstGeom>
        <a:solidFill>
          <a:srgbClr val="4D738A"/>
        </a:solidFill>
        <a:ln w="12700" cap="flat" cmpd="sng" algn="ctr">
          <a:solidFill>
            <a:srgbClr val="FF9E1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41D19-6FF2-421D-8116-218700D6A8C0}">
      <dsp:nvSpPr>
        <dsp:cNvPr id="0" name=""/>
        <dsp:cNvSpPr/>
      </dsp:nvSpPr>
      <dsp:spPr>
        <a:xfrm>
          <a:off x="3144123" y="3118349"/>
          <a:ext cx="2990088" cy="207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rtl="0">
            <a:lnSpc>
              <a:spcPct val="90000"/>
            </a:lnSpc>
            <a:spcBef>
              <a:spcPct val="0"/>
            </a:spcBef>
            <a:spcAft>
              <a:spcPct val="35000"/>
            </a:spcAft>
          </a:pPr>
          <a:r>
            <a:rPr lang="en-GB" sz="2400" kern="1200" dirty="0" smtClean="0">
              <a:solidFill>
                <a:srgbClr val="4D738A"/>
              </a:solidFill>
            </a:rPr>
            <a:t>Research Assessment Exercises in 1992, 1996, 2001 and 2008</a:t>
          </a:r>
          <a:endParaRPr lang="en-GB" sz="2400" kern="1200" dirty="0">
            <a:solidFill>
              <a:srgbClr val="4D738A"/>
            </a:solidFill>
          </a:endParaRPr>
        </a:p>
      </dsp:txBody>
      <dsp:txXfrm>
        <a:off x="3144123" y="3118349"/>
        <a:ext cx="2990088" cy="2078899"/>
      </dsp:txXfrm>
    </dsp:sp>
    <dsp:sp modelId="{1F780690-532C-4410-9AD0-0B94B047F52A}">
      <dsp:nvSpPr>
        <dsp:cNvPr id="0" name=""/>
        <dsp:cNvSpPr/>
      </dsp:nvSpPr>
      <dsp:spPr>
        <a:xfrm>
          <a:off x="4379305" y="2338762"/>
          <a:ext cx="519724" cy="519724"/>
        </a:xfrm>
        <a:prstGeom prst="ellipse">
          <a:avLst/>
        </a:prstGeom>
        <a:solidFill>
          <a:srgbClr val="4D738A"/>
        </a:solidFill>
        <a:ln w="12700" cap="flat" cmpd="sng" algn="ctr">
          <a:solidFill>
            <a:srgbClr val="FF9E1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E30C6-52F3-4B25-BF64-D3C7D0FDDBE9}">
      <dsp:nvSpPr>
        <dsp:cNvPr id="0" name=""/>
        <dsp:cNvSpPr/>
      </dsp:nvSpPr>
      <dsp:spPr>
        <a:xfrm>
          <a:off x="6283716" y="0"/>
          <a:ext cx="2990088" cy="207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rtl="0">
            <a:lnSpc>
              <a:spcPct val="90000"/>
            </a:lnSpc>
            <a:spcBef>
              <a:spcPct val="0"/>
            </a:spcBef>
            <a:spcAft>
              <a:spcPct val="35000"/>
            </a:spcAft>
          </a:pPr>
          <a:r>
            <a:rPr lang="en-GB" sz="2400" kern="1200" dirty="0" smtClean="0">
              <a:solidFill>
                <a:srgbClr val="4D738A"/>
              </a:solidFill>
            </a:rPr>
            <a:t>Research Excellence Framework 2014</a:t>
          </a:r>
          <a:endParaRPr lang="en-GB" sz="2400" kern="1200" dirty="0">
            <a:solidFill>
              <a:srgbClr val="4D738A"/>
            </a:solidFill>
          </a:endParaRPr>
        </a:p>
      </dsp:txBody>
      <dsp:txXfrm>
        <a:off x="6283716" y="0"/>
        <a:ext cx="2990088" cy="2078899"/>
      </dsp:txXfrm>
    </dsp:sp>
    <dsp:sp modelId="{0F3C0222-D077-4C9D-BC22-56817615DF6F}">
      <dsp:nvSpPr>
        <dsp:cNvPr id="0" name=""/>
        <dsp:cNvSpPr/>
      </dsp:nvSpPr>
      <dsp:spPr>
        <a:xfrm>
          <a:off x="7518897" y="2338762"/>
          <a:ext cx="519724" cy="519724"/>
        </a:xfrm>
        <a:prstGeom prst="ellipse">
          <a:avLst/>
        </a:prstGeom>
        <a:solidFill>
          <a:srgbClr val="4D738A"/>
        </a:solidFill>
        <a:ln w="12700" cap="flat" cmpd="sng" algn="ctr">
          <a:solidFill>
            <a:srgbClr val="FF9E19"/>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7AD5B-0C42-4133-8054-11B6037A783B}">
      <dsp:nvSpPr>
        <dsp:cNvPr id="0" name=""/>
        <dsp:cNvSpPr/>
      </dsp:nvSpPr>
      <dsp:spPr>
        <a:xfrm rot="5400000">
          <a:off x="6252259" y="-2484591"/>
          <a:ext cx="1168663" cy="6434438"/>
        </a:xfrm>
        <a:prstGeom prst="round2SameRect">
          <a:avLst/>
        </a:prstGeom>
        <a:solidFill>
          <a:srgbClr val="D4DF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Research made a distinct and material </a:t>
          </a:r>
          <a:r>
            <a:rPr lang="en-GB" sz="2400" b="1" kern="1200" dirty="0" smtClean="0"/>
            <a:t>contribution</a:t>
          </a:r>
          <a:r>
            <a:rPr lang="en-GB" sz="2400" kern="1200" dirty="0" smtClean="0"/>
            <a:t> to the impact</a:t>
          </a:r>
          <a:endParaRPr lang="en-GB" sz="2400" kern="1200" dirty="0"/>
        </a:p>
      </dsp:txBody>
      <dsp:txXfrm rot="-5400000">
        <a:off x="3619372" y="205345"/>
        <a:ext cx="6377389" cy="1054565"/>
      </dsp:txXfrm>
    </dsp:sp>
    <dsp:sp modelId="{A2232A0D-F0D1-4997-BF6B-DC422EAE88A8}">
      <dsp:nvSpPr>
        <dsp:cNvPr id="0" name=""/>
        <dsp:cNvSpPr/>
      </dsp:nvSpPr>
      <dsp:spPr>
        <a:xfrm>
          <a:off x="0" y="2213"/>
          <a:ext cx="3619371" cy="1460829"/>
        </a:xfrm>
        <a:prstGeom prst="round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…underpinned by…</a:t>
          </a:r>
          <a:endParaRPr lang="en-GB" sz="2800" kern="1200" dirty="0"/>
        </a:p>
      </dsp:txBody>
      <dsp:txXfrm>
        <a:off x="71312" y="73525"/>
        <a:ext cx="3476747" cy="1318205"/>
      </dsp:txXfrm>
    </dsp:sp>
    <dsp:sp modelId="{E26B678E-1C43-4023-8496-AA8106964714}">
      <dsp:nvSpPr>
        <dsp:cNvPr id="0" name=""/>
        <dsp:cNvSpPr/>
      </dsp:nvSpPr>
      <dsp:spPr>
        <a:xfrm rot="5400000">
          <a:off x="6252259" y="-950720"/>
          <a:ext cx="1168663" cy="6434438"/>
        </a:xfrm>
        <a:prstGeom prst="round2SameRect">
          <a:avLst/>
        </a:prstGeom>
        <a:solidFill>
          <a:srgbClr val="D4DF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Research as a whole is at least equivalent to two star </a:t>
          </a:r>
          <a:endParaRPr lang="en-GB" sz="2400" kern="1200" dirty="0"/>
        </a:p>
      </dsp:txBody>
      <dsp:txXfrm rot="-5400000">
        <a:off x="3619372" y="1739216"/>
        <a:ext cx="6377389" cy="1054565"/>
      </dsp:txXfrm>
    </dsp:sp>
    <dsp:sp modelId="{5A913258-8EBF-4336-8125-39282442732E}">
      <dsp:nvSpPr>
        <dsp:cNvPr id="0" name=""/>
        <dsp:cNvSpPr/>
      </dsp:nvSpPr>
      <dsp:spPr>
        <a:xfrm>
          <a:off x="0" y="1536084"/>
          <a:ext cx="3619371" cy="1460829"/>
        </a:xfrm>
        <a:prstGeom prst="round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…excellent research…</a:t>
          </a:r>
          <a:endParaRPr lang="en-GB" sz="2800" kern="1200" dirty="0"/>
        </a:p>
      </dsp:txBody>
      <dsp:txXfrm>
        <a:off x="71312" y="1607396"/>
        <a:ext cx="3476747" cy="1318205"/>
      </dsp:txXfrm>
    </dsp:sp>
    <dsp:sp modelId="{189BA19A-8AE9-4EEB-A875-67DC0675A70D}">
      <dsp:nvSpPr>
        <dsp:cNvPr id="0" name=""/>
        <dsp:cNvSpPr/>
      </dsp:nvSpPr>
      <dsp:spPr>
        <a:xfrm rot="5400000">
          <a:off x="6252259" y="583150"/>
          <a:ext cx="1168663" cy="6434438"/>
        </a:xfrm>
        <a:prstGeom prst="round2SameRect">
          <a:avLst/>
        </a:prstGeom>
        <a:solidFill>
          <a:srgbClr val="D4DF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Staff carried out research while working in the submitting HEI</a:t>
          </a:r>
          <a:endParaRPr lang="en-GB" sz="2400" kern="1200" dirty="0"/>
        </a:p>
      </dsp:txBody>
      <dsp:txXfrm rot="-5400000">
        <a:off x="3619372" y="3273087"/>
        <a:ext cx="6377389" cy="1054565"/>
      </dsp:txXfrm>
    </dsp:sp>
    <dsp:sp modelId="{E5E6F580-565D-4DA4-BCD9-DDE022AE387A}">
      <dsp:nvSpPr>
        <dsp:cNvPr id="0" name=""/>
        <dsp:cNvSpPr/>
      </dsp:nvSpPr>
      <dsp:spPr>
        <a:xfrm>
          <a:off x="40858" y="3040154"/>
          <a:ext cx="3619371" cy="1460829"/>
        </a:xfrm>
        <a:prstGeom prst="round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…produced by the submitting unit, 1 Jan 2000-31 Dec 2020</a:t>
          </a:r>
          <a:endParaRPr lang="en-GB" sz="2800" kern="1200" dirty="0"/>
        </a:p>
      </dsp:txBody>
      <dsp:txXfrm>
        <a:off x="112170" y="3111466"/>
        <a:ext cx="3476747" cy="1318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81B5C-E829-4D5A-A8E4-FE11148B222B}">
      <dsp:nvSpPr>
        <dsp:cNvPr id="0" name=""/>
        <dsp:cNvSpPr/>
      </dsp:nvSpPr>
      <dsp:spPr>
        <a:xfrm>
          <a:off x="959466" y="16"/>
          <a:ext cx="2470625" cy="14823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Direct or indirect influence</a:t>
          </a:r>
          <a:endParaRPr lang="en-GB" sz="2400" kern="1200" dirty="0"/>
        </a:p>
      </dsp:txBody>
      <dsp:txXfrm>
        <a:off x="959466" y="16"/>
        <a:ext cx="2470625" cy="1482375"/>
      </dsp:txXfrm>
    </dsp:sp>
    <dsp:sp modelId="{5C10963A-8382-4039-9575-889CB841339D}">
      <dsp:nvSpPr>
        <dsp:cNvPr id="0" name=""/>
        <dsp:cNvSpPr/>
      </dsp:nvSpPr>
      <dsp:spPr>
        <a:xfrm>
          <a:off x="3677154" y="16"/>
          <a:ext cx="2470625" cy="14823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Intended or serendipitous</a:t>
          </a:r>
          <a:endParaRPr lang="en-GB" sz="2400" kern="1200" dirty="0"/>
        </a:p>
      </dsp:txBody>
      <dsp:txXfrm>
        <a:off x="3677154" y="16"/>
        <a:ext cx="2470625" cy="1482375"/>
      </dsp:txXfrm>
    </dsp:sp>
    <dsp:sp modelId="{D04C7C86-07E1-4D74-B402-80A3B1557938}">
      <dsp:nvSpPr>
        <dsp:cNvPr id="0" name=""/>
        <dsp:cNvSpPr/>
      </dsp:nvSpPr>
      <dsp:spPr>
        <a:xfrm>
          <a:off x="6394842" y="16"/>
          <a:ext cx="2470625" cy="14823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Single output or large body of knowledge</a:t>
          </a:r>
          <a:endParaRPr lang="en-GB" sz="2400" kern="1200" dirty="0"/>
        </a:p>
      </dsp:txBody>
      <dsp:txXfrm>
        <a:off x="6394842" y="16"/>
        <a:ext cx="2470625" cy="1482375"/>
      </dsp:txXfrm>
    </dsp:sp>
    <dsp:sp modelId="{6ACDCF0E-9AAB-48B5-BB69-EF4EC32820F7}">
      <dsp:nvSpPr>
        <dsp:cNvPr id="0" name=""/>
        <dsp:cNvSpPr/>
      </dsp:nvSpPr>
      <dsp:spPr>
        <a:xfrm>
          <a:off x="2318310" y="1729454"/>
          <a:ext cx="2470625" cy="14823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Through public engagement, expert advice, etc.</a:t>
          </a:r>
          <a:endParaRPr lang="en-GB" sz="2400" kern="1200" dirty="0"/>
        </a:p>
      </dsp:txBody>
      <dsp:txXfrm>
        <a:off x="2318310" y="1729454"/>
        <a:ext cx="2470625" cy="1482375"/>
      </dsp:txXfrm>
    </dsp:sp>
    <dsp:sp modelId="{E2672737-8F54-4D11-AF76-680FB8A7BD91}">
      <dsp:nvSpPr>
        <dsp:cNvPr id="0" name=""/>
        <dsp:cNvSpPr/>
      </dsp:nvSpPr>
      <dsp:spPr>
        <a:xfrm>
          <a:off x="5035998" y="1729454"/>
          <a:ext cx="2470625" cy="14823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Exploitation by the institution or by third parties</a:t>
          </a:r>
          <a:endParaRPr lang="en-GB" sz="2400" kern="1200" dirty="0"/>
        </a:p>
      </dsp:txBody>
      <dsp:txXfrm>
        <a:off x="5035998" y="1729454"/>
        <a:ext cx="2470625" cy="14823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54CDE-00C7-4A0D-B9FC-9571769FDFAA}">
      <dsp:nvSpPr>
        <dsp:cNvPr id="0" name=""/>
        <dsp:cNvSpPr/>
      </dsp:nvSpPr>
      <dsp:spPr>
        <a:xfrm>
          <a:off x="51" y="46700"/>
          <a:ext cx="4958929" cy="662400"/>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GB" sz="2800" kern="1200" smtClean="0"/>
            <a:t>Reach </a:t>
          </a:r>
          <a:endParaRPr lang="en-GB" sz="2800" kern="1200"/>
        </a:p>
      </dsp:txBody>
      <dsp:txXfrm>
        <a:off x="51" y="46700"/>
        <a:ext cx="4958929" cy="662400"/>
      </dsp:txXfrm>
    </dsp:sp>
    <dsp:sp modelId="{DA872A80-DBBE-43B5-9285-BD96539CF80A}">
      <dsp:nvSpPr>
        <dsp:cNvPr id="0" name=""/>
        <dsp:cNvSpPr/>
      </dsp:nvSpPr>
      <dsp:spPr>
        <a:xfrm>
          <a:off x="51" y="709100"/>
          <a:ext cx="4958929" cy="2588535"/>
        </a:xfrm>
        <a:prstGeom prst="rect">
          <a:avLst/>
        </a:prstGeom>
        <a:solidFill>
          <a:srgbClr val="D8E2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GB" sz="2300" kern="1200" dirty="0" smtClean="0">
              <a:solidFill>
                <a:srgbClr val="4D738A"/>
              </a:solidFill>
            </a:rPr>
            <a:t>the extent and/or diversity of the beneficiaries of the impact, as relevant to the nature of the impact. </a:t>
          </a:r>
          <a:endParaRPr lang="en-GB" sz="2300" kern="1200" dirty="0">
            <a:solidFill>
              <a:srgbClr val="4D738A"/>
            </a:solidFill>
          </a:endParaRPr>
        </a:p>
      </dsp:txBody>
      <dsp:txXfrm>
        <a:off x="51" y="709100"/>
        <a:ext cx="4958929" cy="2588535"/>
      </dsp:txXfrm>
    </dsp:sp>
    <dsp:sp modelId="{8404056C-8CD4-4A46-A7C4-B83BA148C7CB}">
      <dsp:nvSpPr>
        <dsp:cNvPr id="0" name=""/>
        <dsp:cNvSpPr/>
      </dsp:nvSpPr>
      <dsp:spPr>
        <a:xfrm>
          <a:off x="5653231" y="46700"/>
          <a:ext cx="4958929" cy="662400"/>
        </a:xfrm>
        <a:prstGeom prst="rect">
          <a:avLst/>
        </a:prstGeom>
        <a:solidFill>
          <a:srgbClr val="4D738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GB" sz="2800" kern="1200" dirty="0" smtClean="0"/>
            <a:t>Significance </a:t>
          </a:r>
          <a:endParaRPr lang="en-GB" sz="2800" kern="1200" dirty="0"/>
        </a:p>
      </dsp:txBody>
      <dsp:txXfrm>
        <a:off x="5653231" y="46700"/>
        <a:ext cx="4958929" cy="662400"/>
      </dsp:txXfrm>
    </dsp:sp>
    <dsp:sp modelId="{89D9C2FC-4ED6-470E-9DEA-7812F2269B5C}">
      <dsp:nvSpPr>
        <dsp:cNvPr id="0" name=""/>
        <dsp:cNvSpPr/>
      </dsp:nvSpPr>
      <dsp:spPr>
        <a:xfrm>
          <a:off x="5653231" y="709100"/>
          <a:ext cx="4958929" cy="2588535"/>
        </a:xfrm>
        <a:prstGeom prst="rect">
          <a:avLst/>
        </a:prstGeom>
        <a:solidFill>
          <a:srgbClr val="D8E2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GB" sz="2300" kern="1200" dirty="0" smtClean="0">
              <a:solidFill>
                <a:srgbClr val="4D738A"/>
              </a:solidFill>
            </a:rPr>
            <a:t>the degree to which the impact has enabled, enriched, influenced, informed or changed the performance, policies, practices, products, services, understanding, awareness or well-being of the beneficiaries.</a:t>
          </a:r>
          <a:endParaRPr lang="en-GB" sz="2300" kern="1200" dirty="0">
            <a:solidFill>
              <a:srgbClr val="4D738A"/>
            </a:solidFill>
          </a:endParaRPr>
        </a:p>
      </dsp:txBody>
      <dsp:txXfrm>
        <a:off x="5653231" y="709100"/>
        <a:ext cx="4958929" cy="2588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6F1AB-E1C4-4A7E-9005-203814DD24BC}">
      <dsp:nvSpPr>
        <dsp:cNvPr id="0" name=""/>
        <dsp:cNvSpPr/>
      </dsp:nvSpPr>
      <dsp:spPr>
        <a:xfrm>
          <a:off x="2846" y="1880"/>
          <a:ext cx="7915931" cy="1067645"/>
        </a:xfrm>
        <a:prstGeom prst="roundRect">
          <a:avLst>
            <a:gd name="adj" fmla="val 10000"/>
          </a:avLst>
        </a:prstGeom>
        <a:solidFill>
          <a:srgbClr val="4D738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bg1"/>
              </a:solidFill>
            </a:rPr>
            <a:t>Overall quality</a:t>
          </a:r>
          <a:endParaRPr lang="en-GB" sz="3200" kern="1200" dirty="0">
            <a:solidFill>
              <a:schemeClr val="bg1"/>
            </a:solidFill>
          </a:endParaRPr>
        </a:p>
      </dsp:txBody>
      <dsp:txXfrm>
        <a:off x="34116" y="33150"/>
        <a:ext cx="7853391" cy="1005105"/>
      </dsp:txXfrm>
    </dsp:sp>
    <dsp:sp modelId="{1095B457-A8A3-4F88-A884-4265FEF36CDE}">
      <dsp:nvSpPr>
        <dsp:cNvPr id="0" name=""/>
        <dsp:cNvSpPr/>
      </dsp:nvSpPr>
      <dsp:spPr>
        <a:xfrm>
          <a:off x="10573" y="1256891"/>
          <a:ext cx="2493837" cy="841557"/>
        </a:xfrm>
        <a:prstGeom prst="roundRect">
          <a:avLst>
            <a:gd name="adj" fmla="val 10000"/>
          </a:avLst>
        </a:prstGeom>
        <a:solidFill>
          <a:srgbClr val="4D738A">
            <a:alpha val="7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Outputs</a:t>
          </a:r>
          <a:endParaRPr lang="en-GB" sz="2400" b="1" kern="1200" dirty="0">
            <a:solidFill>
              <a:schemeClr val="bg1"/>
            </a:solidFill>
          </a:endParaRPr>
        </a:p>
      </dsp:txBody>
      <dsp:txXfrm>
        <a:off x="35221" y="1281539"/>
        <a:ext cx="2444541" cy="792261"/>
      </dsp:txXfrm>
    </dsp:sp>
    <dsp:sp modelId="{2D7F5482-7DBC-43BA-A7BD-EBF3A0083EEC}">
      <dsp:nvSpPr>
        <dsp:cNvPr id="0" name=""/>
        <dsp:cNvSpPr/>
      </dsp:nvSpPr>
      <dsp:spPr>
        <a:xfrm>
          <a:off x="10573" y="2285814"/>
          <a:ext cx="2493837" cy="1672744"/>
        </a:xfrm>
        <a:prstGeom prst="roundRect">
          <a:avLst>
            <a:gd name="adj" fmla="val 10000"/>
          </a:avLst>
        </a:prstGeom>
        <a:solidFill>
          <a:srgbClr val="D4DFE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smtClean="0">
              <a:solidFill>
                <a:schemeClr val="tx1"/>
              </a:solidFill>
            </a:rPr>
            <a:t>FTE x 2.5 = number of outputs required</a:t>
          </a:r>
          <a:endParaRPr lang="en-GB" sz="1800" kern="1200" dirty="0">
            <a:solidFill>
              <a:schemeClr val="tx1"/>
            </a:solidFill>
          </a:endParaRPr>
        </a:p>
      </dsp:txBody>
      <dsp:txXfrm>
        <a:off x="59566" y="2334807"/>
        <a:ext cx="2395851" cy="1574758"/>
      </dsp:txXfrm>
    </dsp:sp>
    <dsp:sp modelId="{1C83A54A-F09E-4BD4-B033-4CDD9B400C7A}">
      <dsp:nvSpPr>
        <dsp:cNvPr id="0" name=""/>
        <dsp:cNvSpPr/>
      </dsp:nvSpPr>
      <dsp:spPr>
        <a:xfrm>
          <a:off x="2713893" y="1256891"/>
          <a:ext cx="2493837" cy="841540"/>
        </a:xfrm>
        <a:prstGeom prst="roundRect">
          <a:avLst>
            <a:gd name="adj" fmla="val 10000"/>
          </a:avLst>
        </a:prstGeom>
        <a:solidFill>
          <a:srgbClr val="4D738A">
            <a:alpha val="7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mn-lt"/>
            </a:rPr>
            <a:t>Impact</a:t>
          </a:r>
          <a:endParaRPr lang="en-GB" sz="2400" b="1" kern="1200" dirty="0">
            <a:solidFill>
              <a:schemeClr val="bg1"/>
            </a:solidFill>
          </a:endParaRPr>
        </a:p>
      </dsp:txBody>
      <dsp:txXfrm>
        <a:off x="2738541" y="1281539"/>
        <a:ext cx="2444541" cy="792244"/>
      </dsp:txXfrm>
    </dsp:sp>
    <dsp:sp modelId="{4024F3F1-0235-4193-8A5C-7EBE83DCCB08}">
      <dsp:nvSpPr>
        <dsp:cNvPr id="0" name=""/>
        <dsp:cNvSpPr/>
      </dsp:nvSpPr>
      <dsp:spPr>
        <a:xfrm>
          <a:off x="2713893" y="2285797"/>
          <a:ext cx="2493837" cy="1672744"/>
        </a:xfrm>
        <a:prstGeom prst="roundRect">
          <a:avLst>
            <a:gd name="adj" fmla="val 10000"/>
          </a:avLst>
        </a:prstGeom>
        <a:solidFill>
          <a:srgbClr val="AAC0D9">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smtClean="0">
              <a:solidFill>
                <a:schemeClr val="tx1"/>
              </a:solidFill>
            </a:rPr>
            <a:t>Impact case studies</a:t>
          </a:r>
        </a:p>
      </dsp:txBody>
      <dsp:txXfrm>
        <a:off x="2762886" y="2334790"/>
        <a:ext cx="2395851" cy="1574758"/>
      </dsp:txXfrm>
    </dsp:sp>
    <dsp:sp modelId="{341BD9DC-3C29-4C1F-A040-4804CD20A7FF}">
      <dsp:nvSpPr>
        <dsp:cNvPr id="0" name=""/>
        <dsp:cNvSpPr/>
      </dsp:nvSpPr>
      <dsp:spPr>
        <a:xfrm>
          <a:off x="5417213" y="1256891"/>
          <a:ext cx="2493837" cy="841540"/>
        </a:xfrm>
        <a:prstGeom prst="roundRect">
          <a:avLst>
            <a:gd name="adj" fmla="val 10000"/>
          </a:avLst>
        </a:prstGeom>
        <a:solidFill>
          <a:srgbClr val="4D738A">
            <a:alpha val="7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Environment</a:t>
          </a:r>
          <a:endParaRPr lang="en-GB" sz="2400" b="1" kern="1200" dirty="0">
            <a:solidFill>
              <a:schemeClr val="bg1"/>
            </a:solidFill>
          </a:endParaRPr>
        </a:p>
      </dsp:txBody>
      <dsp:txXfrm>
        <a:off x="5441861" y="1281539"/>
        <a:ext cx="2444541" cy="792244"/>
      </dsp:txXfrm>
    </dsp:sp>
    <dsp:sp modelId="{CCF4EC52-E247-40F5-AC90-6B3836169A58}">
      <dsp:nvSpPr>
        <dsp:cNvPr id="0" name=""/>
        <dsp:cNvSpPr/>
      </dsp:nvSpPr>
      <dsp:spPr>
        <a:xfrm>
          <a:off x="5417213" y="2285797"/>
          <a:ext cx="2493837" cy="1672744"/>
        </a:xfrm>
        <a:prstGeom prst="roundRect">
          <a:avLst>
            <a:gd name="adj" fmla="val 10000"/>
          </a:avLst>
        </a:prstGeom>
        <a:solidFill>
          <a:srgbClr val="AAC0D9">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smtClean="0">
              <a:solidFill>
                <a:schemeClr val="tx1"/>
              </a:solidFill>
            </a:rPr>
            <a:t>Environment data and template </a:t>
          </a:r>
        </a:p>
      </dsp:txBody>
      <dsp:txXfrm>
        <a:off x="5466206" y="2334790"/>
        <a:ext cx="2395851" cy="1574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0ACAC-4F7B-4C77-8A6C-40ADFACC1C83}">
      <dsp:nvSpPr>
        <dsp:cNvPr id="0" name=""/>
        <dsp:cNvSpPr/>
      </dsp:nvSpPr>
      <dsp:spPr>
        <a:xfrm>
          <a:off x="508948" y="2377642"/>
          <a:ext cx="333392" cy="1588190"/>
        </a:xfrm>
        <a:custGeom>
          <a:avLst/>
          <a:gdLst/>
          <a:ahLst/>
          <a:cxnLst/>
          <a:rect l="0" t="0" r="0" b="0"/>
          <a:pathLst>
            <a:path>
              <a:moveTo>
                <a:pt x="0" y="0"/>
              </a:moveTo>
              <a:lnTo>
                <a:pt x="166696" y="0"/>
              </a:lnTo>
              <a:lnTo>
                <a:pt x="166696" y="1588190"/>
              </a:lnTo>
              <a:lnTo>
                <a:pt x="333392" y="15881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5074" y="3131167"/>
        <a:ext cx="81140" cy="81140"/>
      </dsp:txXfrm>
    </dsp:sp>
    <dsp:sp modelId="{6E495B70-9756-4285-AC79-985E90B457DA}">
      <dsp:nvSpPr>
        <dsp:cNvPr id="0" name=""/>
        <dsp:cNvSpPr/>
      </dsp:nvSpPr>
      <dsp:spPr>
        <a:xfrm>
          <a:off x="508948" y="2377642"/>
          <a:ext cx="333392" cy="952914"/>
        </a:xfrm>
        <a:custGeom>
          <a:avLst/>
          <a:gdLst/>
          <a:ahLst/>
          <a:cxnLst/>
          <a:rect l="0" t="0" r="0" b="0"/>
          <a:pathLst>
            <a:path>
              <a:moveTo>
                <a:pt x="0" y="0"/>
              </a:moveTo>
              <a:lnTo>
                <a:pt x="166696" y="0"/>
              </a:lnTo>
              <a:lnTo>
                <a:pt x="166696" y="952914"/>
              </a:lnTo>
              <a:lnTo>
                <a:pt x="333392" y="952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50405" y="2828860"/>
        <a:ext cx="50477" cy="50477"/>
      </dsp:txXfrm>
    </dsp:sp>
    <dsp:sp modelId="{37674311-66EF-4D58-A673-1FBB03ED86C4}">
      <dsp:nvSpPr>
        <dsp:cNvPr id="0" name=""/>
        <dsp:cNvSpPr/>
      </dsp:nvSpPr>
      <dsp:spPr>
        <a:xfrm>
          <a:off x="508948" y="2377642"/>
          <a:ext cx="333392" cy="317638"/>
        </a:xfrm>
        <a:custGeom>
          <a:avLst/>
          <a:gdLst/>
          <a:ahLst/>
          <a:cxnLst/>
          <a:rect l="0" t="0" r="0" b="0"/>
          <a:pathLst>
            <a:path>
              <a:moveTo>
                <a:pt x="0" y="0"/>
              </a:moveTo>
              <a:lnTo>
                <a:pt x="166696" y="0"/>
              </a:lnTo>
              <a:lnTo>
                <a:pt x="166696" y="317638"/>
              </a:lnTo>
              <a:lnTo>
                <a:pt x="333392" y="317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64132" y="2524948"/>
        <a:ext cx="23024" cy="23024"/>
      </dsp:txXfrm>
    </dsp:sp>
    <dsp:sp modelId="{A3037675-983A-4FF6-B959-620B79340C58}">
      <dsp:nvSpPr>
        <dsp:cNvPr id="0" name=""/>
        <dsp:cNvSpPr/>
      </dsp:nvSpPr>
      <dsp:spPr>
        <a:xfrm>
          <a:off x="508948" y="2060003"/>
          <a:ext cx="333392" cy="317638"/>
        </a:xfrm>
        <a:custGeom>
          <a:avLst/>
          <a:gdLst/>
          <a:ahLst/>
          <a:cxnLst/>
          <a:rect l="0" t="0" r="0" b="0"/>
          <a:pathLst>
            <a:path>
              <a:moveTo>
                <a:pt x="0" y="317638"/>
              </a:moveTo>
              <a:lnTo>
                <a:pt x="166696" y="317638"/>
              </a:lnTo>
              <a:lnTo>
                <a:pt x="166696" y="0"/>
              </a:lnTo>
              <a:lnTo>
                <a:pt x="3333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64132" y="2207310"/>
        <a:ext cx="23024" cy="23024"/>
      </dsp:txXfrm>
    </dsp:sp>
    <dsp:sp modelId="{7D07CC8C-8AA1-463E-8CD3-A1A64F92BFEF}">
      <dsp:nvSpPr>
        <dsp:cNvPr id="0" name=""/>
        <dsp:cNvSpPr/>
      </dsp:nvSpPr>
      <dsp:spPr>
        <a:xfrm>
          <a:off x="508948" y="1424727"/>
          <a:ext cx="333392" cy="952914"/>
        </a:xfrm>
        <a:custGeom>
          <a:avLst/>
          <a:gdLst/>
          <a:ahLst/>
          <a:cxnLst/>
          <a:rect l="0" t="0" r="0" b="0"/>
          <a:pathLst>
            <a:path>
              <a:moveTo>
                <a:pt x="0" y="952914"/>
              </a:moveTo>
              <a:lnTo>
                <a:pt x="166696" y="952914"/>
              </a:lnTo>
              <a:lnTo>
                <a:pt x="166696" y="0"/>
              </a:lnTo>
              <a:lnTo>
                <a:pt x="3333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50405" y="1875946"/>
        <a:ext cx="50477" cy="50477"/>
      </dsp:txXfrm>
    </dsp:sp>
    <dsp:sp modelId="{300D3157-DB9F-4F38-83C6-AB70A787EF87}">
      <dsp:nvSpPr>
        <dsp:cNvPr id="0" name=""/>
        <dsp:cNvSpPr/>
      </dsp:nvSpPr>
      <dsp:spPr>
        <a:xfrm>
          <a:off x="508948" y="789451"/>
          <a:ext cx="333392" cy="1588190"/>
        </a:xfrm>
        <a:custGeom>
          <a:avLst/>
          <a:gdLst/>
          <a:ahLst/>
          <a:cxnLst/>
          <a:rect l="0" t="0" r="0" b="0"/>
          <a:pathLst>
            <a:path>
              <a:moveTo>
                <a:pt x="0" y="1588190"/>
              </a:moveTo>
              <a:lnTo>
                <a:pt x="166696" y="1588190"/>
              </a:lnTo>
              <a:lnTo>
                <a:pt x="166696" y="0"/>
              </a:lnTo>
              <a:lnTo>
                <a:pt x="3333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5074" y="1542976"/>
        <a:ext cx="81140" cy="81140"/>
      </dsp:txXfrm>
    </dsp:sp>
    <dsp:sp modelId="{F08DA6AD-0302-4EE8-A3F4-47F69440EDE6}">
      <dsp:nvSpPr>
        <dsp:cNvPr id="0" name=""/>
        <dsp:cNvSpPr/>
      </dsp:nvSpPr>
      <dsp:spPr>
        <a:xfrm rot="16200000">
          <a:off x="-1082586" y="2123531"/>
          <a:ext cx="2674847" cy="508220"/>
        </a:xfrm>
        <a:prstGeom prst="rect">
          <a:avLst/>
        </a:prstGeom>
        <a:solidFill>
          <a:srgbClr val="FF9E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Main Panel A</a:t>
          </a:r>
          <a:endParaRPr lang="en-GB" sz="3300" kern="1200" dirty="0"/>
        </a:p>
      </dsp:txBody>
      <dsp:txXfrm>
        <a:off x="-1082586" y="2123531"/>
        <a:ext cx="2674847" cy="508220"/>
      </dsp:txXfrm>
    </dsp:sp>
    <dsp:sp modelId="{5C39EF2F-8018-4724-8942-2341C6FCC0C5}">
      <dsp:nvSpPr>
        <dsp:cNvPr id="0" name=""/>
        <dsp:cNvSpPr/>
      </dsp:nvSpPr>
      <dsp:spPr>
        <a:xfrm>
          <a:off x="842341" y="535340"/>
          <a:ext cx="1666964" cy="50822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1. Clinical Medicine</a:t>
          </a:r>
          <a:endParaRPr lang="en-GB" sz="1100" kern="1200" dirty="0"/>
        </a:p>
      </dsp:txBody>
      <dsp:txXfrm>
        <a:off x="842341" y="535340"/>
        <a:ext cx="1666964" cy="508220"/>
      </dsp:txXfrm>
    </dsp:sp>
    <dsp:sp modelId="{386B5893-34D5-4250-8CEE-FBB5936E5BB1}">
      <dsp:nvSpPr>
        <dsp:cNvPr id="0" name=""/>
        <dsp:cNvSpPr/>
      </dsp:nvSpPr>
      <dsp:spPr>
        <a:xfrm>
          <a:off x="842341" y="1170617"/>
          <a:ext cx="1666964" cy="50822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2. </a:t>
          </a:r>
          <a:r>
            <a:rPr lang="en-GB" sz="1100" b="0" i="0" kern="1200" dirty="0" smtClean="0"/>
            <a:t>Public Health, Health Services and Primary Care</a:t>
          </a:r>
          <a:endParaRPr lang="en-GB" sz="1100" kern="1200" dirty="0"/>
        </a:p>
      </dsp:txBody>
      <dsp:txXfrm>
        <a:off x="842341" y="1170617"/>
        <a:ext cx="1666964" cy="508220"/>
      </dsp:txXfrm>
    </dsp:sp>
    <dsp:sp modelId="{7D018AB4-E00A-4B36-8CD7-999F40E0D291}">
      <dsp:nvSpPr>
        <dsp:cNvPr id="0" name=""/>
        <dsp:cNvSpPr/>
      </dsp:nvSpPr>
      <dsp:spPr>
        <a:xfrm>
          <a:off x="842341" y="1805893"/>
          <a:ext cx="1666964" cy="50822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3. </a:t>
          </a:r>
          <a:r>
            <a:rPr lang="en-GB" sz="1100" b="0" i="0" kern="1200" dirty="0" smtClean="0"/>
            <a:t>Allied Health Professions, Dentistry, Nursing and Pharmacy</a:t>
          </a:r>
          <a:endParaRPr lang="en-GB" sz="1100" kern="1200" dirty="0"/>
        </a:p>
      </dsp:txBody>
      <dsp:txXfrm>
        <a:off x="842341" y="1805893"/>
        <a:ext cx="1666964" cy="508220"/>
      </dsp:txXfrm>
    </dsp:sp>
    <dsp:sp modelId="{D0B9033C-4162-4055-BADB-73BEABA9E34F}">
      <dsp:nvSpPr>
        <dsp:cNvPr id="0" name=""/>
        <dsp:cNvSpPr/>
      </dsp:nvSpPr>
      <dsp:spPr>
        <a:xfrm>
          <a:off x="842341" y="2441169"/>
          <a:ext cx="1666964" cy="50822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4. </a:t>
          </a:r>
          <a:r>
            <a:rPr lang="en-GB" sz="1100" b="0" i="0" kern="1200" dirty="0" smtClean="0"/>
            <a:t>Psychology, Psychiatry and Neuroscience</a:t>
          </a:r>
          <a:endParaRPr lang="en-GB" sz="1100" kern="1200" dirty="0"/>
        </a:p>
      </dsp:txBody>
      <dsp:txXfrm>
        <a:off x="842341" y="2441169"/>
        <a:ext cx="1666964" cy="508220"/>
      </dsp:txXfrm>
    </dsp:sp>
    <dsp:sp modelId="{D183809B-CA28-4D38-A2CB-39422EB5C3B7}">
      <dsp:nvSpPr>
        <dsp:cNvPr id="0" name=""/>
        <dsp:cNvSpPr/>
      </dsp:nvSpPr>
      <dsp:spPr>
        <a:xfrm>
          <a:off x="842341" y="3076445"/>
          <a:ext cx="1666964" cy="50822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5. Biological Sciences</a:t>
          </a:r>
          <a:endParaRPr lang="en-GB" sz="1100" kern="1200" dirty="0"/>
        </a:p>
      </dsp:txBody>
      <dsp:txXfrm>
        <a:off x="842341" y="3076445"/>
        <a:ext cx="1666964" cy="508220"/>
      </dsp:txXfrm>
    </dsp:sp>
    <dsp:sp modelId="{871D5417-DE8A-4B3A-921E-0112A788E51F}">
      <dsp:nvSpPr>
        <dsp:cNvPr id="0" name=""/>
        <dsp:cNvSpPr/>
      </dsp:nvSpPr>
      <dsp:spPr>
        <a:xfrm>
          <a:off x="842341" y="3711722"/>
          <a:ext cx="1666964" cy="508220"/>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6. </a:t>
          </a:r>
          <a:r>
            <a:rPr lang="en-GB" sz="1100" b="0" i="0" kern="1200" dirty="0" smtClean="0"/>
            <a:t>Agriculture, Food Veterinary and Sciences</a:t>
          </a:r>
          <a:endParaRPr lang="en-GB" sz="1100" kern="1200" dirty="0"/>
        </a:p>
      </dsp:txBody>
      <dsp:txXfrm>
        <a:off x="842341" y="3711722"/>
        <a:ext cx="1666964" cy="50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0ACAC-4F7B-4C77-8A6C-40ADFACC1C83}">
      <dsp:nvSpPr>
        <dsp:cNvPr id="0" name=""/>
        <dsp:cNvSpPr/>
      </dsp:nvSpPr>
      <dsp:spPr>
        <a:xfrm>
          <a:off x="499660" y="2649087"/>
          <a:ext cx="327280" cy="1559071"/>
        </a:xfrm>
        <a:custGeom>
          <a:avLst/>
          <a:gdLst/>
          <a:ahLst/>
          <a:cxnLst/>
          <a:rect l="0" t="0" r="0" b="0"/>
          <a:pathLst>
            <a:path>
              <a:moveTo>
                <a:pt x="0" y="0"/>
              </a:moveTo>
              <a:lnTo>
                <a:pt x="163640" y="0"/>
              </a:lnTo>
              <a:lnTo>
                <a:pt x="163640" y="1559071"/>
              </a:lnTo>
              <a:lnTo>
                <a:pt x="327280" y="1559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23474" y="3388796"/>
        <a:ext cx="79652" cy="79652"/>
      </dsp:txXfrm>
    </dsp:sp>
    <dsp:sp modelId="{6E495B70-9756-4285-AC79-985E90B457DA}">
      <dsp:nvSpPr>
        <dsp:cNvPr id="0" name=""/>
        <dsp:cNvSpPr/>
      </dsp:nvSpPr>
      <dsp:spPr>
        <a:xfrm>
          <a:off x="499660" y="2649087"/>
          <a:ext cx="327280" cy="935442"/>
        </a:xfrm>
        <a:custGeom>
          <a:avLst/>
          <a:gdLst/>
          <a:ahLst/>
          <a:cxnLst/>
          <a:rect l="0" t="0" r="0" b="0"/>
          <a:pathLst>
            <a:path>
              <a:moveTo>
                <a:pt x="0" y="0"/>
              </a:moveTo>
              <a:lnTo>
                <a:pt x="163640" y="0"/>
              </a:lnTo>
              <a:lnTo>
                <a:pt x="163640" y="935442"/>
              </a:lnTo>
              <a:lnTo>
                <a:pt x="327280" y="9354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8524" y="3092032"/>
        <a:ext cx="49552" cy="49552"/>
      </dsp:txXfrm>
    </dsp:sp>
    <dsp:sp modelId="{37674311-66EF-4D58-A673-1FBB03ED86C4}">
      <dsp:nvSpPr>
        <dsp:cNvPr id="0" name=""/>
        <dsp:cNvSpPr/>
      </dsp:nvSpPr>
      <dsp:spPr>
        <a:xfrm>
          <a:off x="499660" y="2649087"/>
          <a:ext cx="327280" cy="311814"/>
        </a:xfrm>
        <a:custGeom>
          <a:avLst/>
          <a:gdLst/>
          <a:ahLst/>
          <a:cxnLst/>
          <a:rect l="0" t="0" r="0" b="0"/>
          <a:pathLst>
            <a:path>
              <a:moveTo>
                <a:pt x="0" y="0"/>
              </a:moveTo>
              <a:lnTo>
                <a:pt x="163640" y="0"/>
              </a:lnTo>
              <a:lnTo>
                <a:pt x="163640" y="311814"/>
              </a:lnTo>
              <a:lnTo>
                <a:pt x="327280" y="3118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51999" y="2793693"/>
        <a:ext cx="22602" cy="22602"/>
      </dsp:txXfrm>
    </dsp:sp>
    <dsp:sp modelId="{A3037675-983A-4FF6-B959-620B79340C58}">
      <dsp:nvSpPr>
        <dsp:cNvPr id="0" name=""/>
        <dsp:cNvSpPr/>
      </dsp:nvSpPr>
      <dsp:spPr>
        <a:xfrm>
          <a:off x="499660" y="2337272"/>
          <a:ext cx="327280" cy="311814"/>
        </a:xfrm>
        <a:custGeom>
          <a:avLst/>
          <a:gdLst/>
          <a:ahLst/>
          <a:cxnLst/>
          <a:rect l="0" t="0" r="0" b="0"/>
          <a:pathLst>
            <a:path>
              <a:moveTo>
                <a:pt x="0" y="311814"/>
              </a:moveTo>
              <a:lnTo>
                <a:pt x="163640" y="311814"/>
              </a:lnTo>
              <a:lnTo>
                <a:pt x="163640" y="0"/>
              </a:lnTo>
              <a:lnTo>
                <a:pt x="3272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51999" y="2481878"/>
        <a:ext cx="22602" cy="22602"/>
      </dsp:txXfrm>
    </dsp:sp>
    <dsp:sp modelId="{7D07CC8C-8AA1-463E-8CD3-A1A64F92BFEF}">
      <dsp:nvSpPr>
        <dsp:cNvPr id="0" name=""/>
        <dsp:cNvSpPr/>
      </dsp:nvSpPr>
      <dsp:spPr>
        <a:xfrm>
          <a:off x="499660" y="1713644"/>
          <a:ext cx="327280" cy="935442"/>
        </a:xfrm>
        <a:custGeom>
          <a:avLst/>
          <a:gdLst/>
          <a:ahLst/>
          <a:cxnLst/>
          <a:rect l="0" t="0" r="0" b="0"/>
          <a:pathLst>
            <a:path>
              <a:moveTo>
                <a:pt x="0" y="935442"/>
              </a:moveTo>
              <a:lnTo>
                <a:pt x="163640" y="935442"/>
              </a:lnTo>
              <a:lnTo>
                <a:pt x="163640" y="0"/>
              </a:lnTo>
              <a:lnTo>
                <a:pt x="3272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8524" y="2156589"/>
        <a:ext cx="49552" cy="49552"/>
      </dsp:txXfrm>
    </dsp:sp>
    <dsp:sp modelId="{300D3157-DB9F-4F38-83C6-AB70A787EF87}">
      <dsp:nvSpPr>
        <dsp:cNvPr id="0" name=""/>
        <dsp:cNvSpPr/>
      </dsp:nvSpPr>
      <dsp:spPr>
        <a:xfrm>
          <a:off x="499660" y="1090015"/>
          <a:ext cx="327280" cy="1559071"/>
        </a:xfrm>
        <a:custGeom>
          <a:avLst/>
          <a:gdLst/>
          <a:ahLst/>
          <a:cxnLst/>
          <a:rect l="0" t="0" r="0" b="0"/>
          <a:pathLst>
            <a:path>
              <a:moveTo>
                <a:pt x="0" y="1559071"/>
              </a:moveTo>
              <a:lnTo>
                <a:pt x="163640" y="1559071"/>
              </a:lnTo>
              <a:lnTo>
                <a:pt x="163640" y="0"/>
              </a:lnTo>
              <a:lnTo>
                <a:pt x="3272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23474" y="1829725"/>
        <a:ext cx="79652" cy="79652"/>
      </dsp:txXfrm>
    </dsp:sp>
    <dsp:sp modelId="{F08DA6AD-0302-4EE8-A3F4-47F69440EDE6}">
      <dsp:nvSpPr>
        <dsp:cNvPr id="0" name=""/>
        <dsp:cNvSpPr/>
      </dsp:nvSpPr>
      <dsp:spPr>
        <a:xfrm rot="16200000">
          <a:off x="-1062693" y="2399635"/>
          <a:ext cx="2625804" cy="498902"/>
        </a:xfrm>
        <a:prstGeom prst="rect">
          <a:avLst/>
        </a:prstGeom>
        <a:solidFill>
          <a:srgbClr val="FF9E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t>Main Panel B</a:t>
          </a:r>
          <a:endParaRPr lang="en-GB" sz="3200" kern="1200" dirty="0"/>
        </a:p>
      </dsp:txBody>
      <dsp:txXfrm>
        <a:off x="-1062693" y="2399635"/>
        <a:ext cx="2625804" cy="498902"/>
      </dsp:txXfrm>
    </dsp:sp>
    <dsp:sp modelId="{5C39EF2F-8018-4724-8942-2341C6FCC0C5}">
      <dsp:nvSpPr>
        <dsp:cNvPr id="0" name=""/>
        <dsp:cNvSpPr/>
      </dsp:nvSpPr>
      <dsp:spPr>
        <a:xfrm>
          <a:off x="826940" y="840564"/>
          <a:ext cx="1636401" cy="498902"/>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7. </a:t>
          </a:r>
          <a:r>
            <a:rPr lang="en-GB" sz="1300" b="0" i="0" kern="1200" dirty="0" smtClean="0"/>
            <a:t>Earth Systems and Environmental Sciences</a:t>
          </a:r>
          <a:endParaRPr lang="en-GB" sz="1300" kern="1200" dirty="0"/>
        </a:p>
      </dsp:txBody>
      <dsp:txXfrm>
        <a:off x="826940" y="840564"/>
        <a:ext cx="1636401" cy="498902"/>
      </dsp:txXfrm>
    </dsp:sp>
    <dsp:sp modelId="{386B5893-34D5-4250-8CEE-FBB5936E5BB1}">
      <dsp:nvSpPr>
        <dsp:cNvPr id="0" name=""/>
        <dsp:cNvSpPr/>
      </dsp:nvSpPr>
      <dsp:spPr>
        <a:xfrm>
          <a:off x="826940" y="1464192"/>
          <a:ext cx="1636401" cy="498902"/>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8. </a:t>
          </a:r>
          <a:r>
            <a:rPr lang="en-GB" sz="1300" b="0" i="0" kern="1200" dirty="0" smtClean="0"/>
            <a:t>Chemistry</a:t>
          </a:r>
          <a:endParaRPr lang="en-GB" sz="1300" kern="1200" dirty="0"/>
        </a:p>
      </dsp:txBody>
      <dsp:txXfrm>
        <a:off x="826940" y="1464192"/>
        <a:ext cx="1636401" cy="498902"/>
      </dsp:txXfrm>
    </dsp:sp>
    <dsp:sp modelId="{7D018AB4-E00A-4B36-8CD7-999F40E0D291}">
      <dsp:nvSpPr>
        <dsp:cNvPr id="0" name=""/>
        <dsp:cNvSpPr/>
      </dsp:nvSpPr>
      <dsp:spPr>
        <a:xfrm>
          <a:off x="826940" y="2087821"/>
          <a:ext cx="1636401" cy="498902"/>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9. Physics</a:t>
          </a:r>
          <a:endParaRPr lang="en-GB" sz="1300" kern="1200" dirty="0"/>
        </a:p>
      </dsp:txBody>
      <dsp:txXfrm>
        <a:off x="826940" y="2087821"/>
        <a:ext cx="1636401" cy="498902"/>
      </dsp:txXfrm>
    </dsp:sp>
    <dsp:sp modelId="{D0B9033C-4162-4055-BADB-73BEABA9E34F}">
      <dsp:nvSpPr>
        <dsp:cNvPr id="0" name=""/>
        <dsp:cNvSpPr/>
      </dsp:nvSpPr>
      <dsp:spPr>
        <a:xfrm>
          <a:off x="826940" y="2711449"/>
          <a:ext cx="1636401" cy="498902"/>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10. Mathematical Sciences</a:t>
          </a:r>
          <a:endParaRPr lang="en-GB" sz="1300" kern="1200" dirty="0"/>
        </a:p>
      </dsp:txBody>
      <dsp:txXfrm>
        <a:off x="826940" y="2711449"/>
        <a:ext cx="1636401" cy="498902"/>
      </dsp:txXfrm>
    </dsp:sp>
    <dsp:sp modelId="{D183809B-CA28-4D38-A2CB-39422EB5C3B7}">
      <dsp:nvSpPr>
        <dsp:cNvPr id="0" name=""/>
        <dsp:cNvSpPr/>
      </dsp:nvSpPr>
      <dsp:spPr>
        <a:xfrm>
          <a:off x="826940" y="3335078"/>
          <a:ext cx="1636401" cy="498902"/>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11. Computer Science and Informatics</a:t>
          </a:r>
          <a:endParaRPr lang="en-GB" sz="1300" kern="1200" dirty="0"/>
        </a:p>
      </dsp:txBody>
      <dsp:txXfrm>
        <a:off x="826940" y="3335078"/>
        <a:ext cx="1636401" cy="498902"/>
      </dsp:txXfrm>
    </dsp:sp>
    <dsp:sp modelId="{871D5417-DE8A-4B3A-921E-0112A788E51F}">
      <dsp:nvSpPr>
        <dsp:cNvPr id="0" name=""/>
        <dsp:cNvSpPr/>
      </dsp:nvSpPr>
      <dsp:spPr>
        <a:xfrm>
          <a:off x="826940" y="3958706"/>
          <a:ext cx="1636401" cy="498902"/>
        </a:xfrm>
        <a:prstGeom prst="rect">
          <a:avLst/>
        </a:prstGeom>
        <a:solidFill>
          <a:srgbClr val="4D7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12. </a:t>
          </a:r>
          <a:r>
            <a:rPr lang="en-GB" sz="1300" b="0" i="0" kern="1200" dirty="0" smtClean="0"/>
            <a:t>Engineering</a:t>
          </a:r>
          <a:endParaRPr lang="en-GB" sz="1300" kern="1200" dirty="0"/>
        </a:p>
      </dsp:txBody>
      <dsp:txXfrm>
        <a:off x="826940" y="3958706"/>
        <a:ext cx="1636401" cy="4989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67481DE6-8A87-44EE-8037-4B550C3D1156}" type="datetimeFigureOut">
              <a:rPr lang="en-GB" smtClean="0"/>
              <a:t>27/11/2018</a:t>
            </a:fld>
            <a:endParaRPr lang="en-GB" dirty="0"/>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3A30F056-CAA8-41B8-BEE9-D551FCB79561}" type="slidenum">
              <a:rPr lang="en-GB" smtClean="0"/>
              <a:t>‹#›</a:t>
            </a:fld>
            <a:endParaRPr lang="en-GB" dirty="0"/>
          </a:p>
        </p:txBody>
      </p:sp>
    </p:spTree>
    <p:extLst>
      <p:ext uri="{BB962C8B-B14F-4D97-AF65-F5344CB8AC3E}">
        <p14:creationId xmlns:p14="http://schemas.microsoft.com/office/powerpoint/2010/main" val="3626238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8F3B5E0F-AD0A-4E86-B58B-FDA55B98B385}" type="datetimeFigureOut">
              <a:rPr lang="en-GB" smtClean="0"/>
              <a:t>27/11/2018</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9D8FC64-4DC8-4504-A346-028AE6950BF5}" type="slidenum">
              <a:rPr lang="en-GB" smtClean="0"/>
              <a:t>‹#›</a:t>
            </a:fld>
            <a:endParaRPr lang="en-GB" dirty="0"/>
          </a:p>
        </p:txBody>
      </p:sp>
    </p:spTree>
    <p:extLst>
      <p:ext uri="{BB962C8B-B14F-4D97-AF65-F5344CB8AC3E}">
        <p14:creationId xmlns:p14="http://schemas.microsoft.com/office/powerpoint/2010/main" val="409957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8FC64-4DC8-4504-A346-028AE6950BF5}" type="slidenum">
              <a:rPr lang="en-GB" smtClean="0"/>
              <a:t>1</a:t>
            </a:fld>
            <a:endParaRPr lang="en-GB" dirty="0"/>
          </a:p>
        </p:txBody>
      </p:sp>
    </p:spTree>
    <p:extLst>
      <p:ext uri="{BB962C8B-B14F-4D97-AF65-F5344CB8AC3E}">
        <p14:creationId xmlns:p14="http://schemas.microsoft.com/office/powerpoint/2010/main" val="382131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13</a:t>
            </a:fld>
            <a:endParaRPr lang="en-GB" dirty="0"/>
          </a:p>
        </p:txBody>
      </p:sp>
    </p:spTree>
    <p:extLst>
      <p:ext uri="{BB962C8B-B14F-4D97-AF65-F5344CB8AC3E}">
        <p14:creationId xmlns:p14="http://schemas.microsoft.com/office/powerpoint/2010/main" val="404196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14</a:t>
            </a:fld>
            <a:endParaRPr lang="en-GB" dirty="0"/>
          </a:p>
        </p:txBody>
      </p:sp>
    </p:spTree>
    <p:extLst>
      <p:ext uri="{BB962C8B-B14F-4D97-AF65-F5344CB8AC3E}">
        <p14:creationId xmlns:p14="http://schemas.microsoft.com/office/powerpoint/2010/main" val="248126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15</a:t>
            </a:fld>
            <a:endParaRPr lang="en-GB" dirty="0"/>
          </a:p>
        </p:txBody>
      </p:sp>
    </p:spTree>
    <p:extLst>
      <p:ext uri="{BB962C8B-B14F-4D97-AF65-F5344CB8AC3E}">
        <p14:creationId xmlns:p14="http://schemas.microsoft.com/office/powerpoint/2010/main" val="164649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8FC64-4DC8-4504-A346-028AE6950BF5}" type="slidenum">
              <a:rPr lang="en-GB" smtClean="0"/>
              <a:t>16</a:t>
            </a:fld>
            <a:endParaRPr lang="en-GB" dirty="0"/>
          </a:p>
        </p:txBody>
      </p:sp>
    </p:spTree>
    <p:extLst>
      <p:ext uri="{BB962C8B-B14F-4D97-AF65-F5344CB8AC3E}">
        <p14:creationId xmlns:p14="http://schemas.microsoft.com/office/powerpoint/2010/main" val="97161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17</a:t>
            </a:fld>
            <a:endParaRPr lang="en-GB" dirty="0"/>
          </a:p>
        </p:txBody>
      </p:sp>
    </p:spTree>
    <p:extLst>
      <p:ext uri="{BB962C8B-B14F-4D97-AF65-F5344CB8AC3E}">
        <p14:creationId xmlns:p14="http://schemas.microsoft.com/office/powerpoint/2010/main" val="336215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rgbClr val="4D738A"/>
                </a:solidFill>
                <a:latin typeface="+mn-lt"/>
                <a:ea typeface="+mn-ea"/>
                <a:cs typeface="+mn-cs"/>
              </a:rPr>
              <a:t>Minimum of two case studies.</a:t>
            </a:r>
          </a:p>
        </p:txBody>
      </p:sp>
      <p:sp>
        <p:nvSpPr>
          <p:cNvPr id="4" name="Slide Number Placeholder 3"/>
          <p:cNvSpPr>
            <a:spLocks noGrp="1"/>
          </p:cNvSpPr>
          <p:nvPr>
            <p:ph type="sldNum" sz="quarter" idx="10"/>
          </p:nvPr>
        </p:nvSpPr>
        <p:spPr/>
        <p:txBody>
          <a:bodyPr/>
          <a:lstStyle/>
          <a:p>
            <a:fld id="{69D8FC64-4DC8-4504-A346-028AE6950BF5}" type="slidenum">
              <a:rPr lang="en-GB" smtClean="0"/>
              <a:t>18</a:t>
            </a:fld>
            <a:endParaRPr lang="en-GB" dirty="0"/>
          </a:p>
        </p:txBody>
      </p:sp>
    </p:spTree>
    <p:extLst>
      <p:ext uri="{BB962C8B-B14F-4D97-AF65-F5344CB8AC3E}">
        <p14:creationId xmlns:p14="http://schemas.microsoft.com/office/powerpoint/2010/main" val="378189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smtClean="0">
                <a:solidFill>
                  <a:srgbClr val="4D738A"/>
                </a:solidFill>
                <a:latin typeface="+mn-lt"/>
                <a:ea typeface="+mn-ea"/>
                <a:cs typeface="+mn-cs"/>
              </a:rPr>
              <a:t>-</a:t>
            </a:r>
            <a:endParaRPr lang="en-GB" sz="1000" kern="1200" baseline="0" dirty="0" smtClean="0">
              <a:solidFill>
                <a:srgbClr val="4D738A"/>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000" kern="1200" dirty="0" smtClean="0">
              <a:solidFill>
                <a:srgbClr val="4D738A"/>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19</a:t>
            </a:fld>
            <a:endParaRPr lang="en-GB" dirty="0"/>
          </a:p>
        </p:txBody>
      </p:sp>
    </p:spTree>
    <p:extLst>
      <p:ext uri="{BB962C8B-B14F-4D97-AF65-F5344CB8AC3E}">
        <p14:creationId xmlns:p14="http://schemas.microsoft.com/office/powerpoint/2010/main" val="181917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4D738A"/>
                </a:solidFill>
                <a:latin typeface="+mn-lt"/>
                <a:ea typeface="+mn-ea"/>
                <a:cs typeface="+mn-cs"/>
              </a:rPr>
              <a:t>-</a:t>
            </a:r>
            <a:endParaRPr lang="en-GB" sz="1000" kern="1200" baseline="0" dirty="0" smtClean="0">
              <a:solidFill>
                <a:srgbClr val="4D738A"/>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000" kern="1200" dirty="0" smtClean="0">
              <a:solidFill>
                <a:srgbClr val="4D738A"/>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20</a:t>
            </a:fld>
            <a:endParaRPr lang="en-GB" dirty="0"/>
          </a:p>
        </p:txBody>
      </p:sp>
    </p:spTree>
    <p:extLst>
      <p:ext uri="{BB962C8B-B14F-4D97-AF65-F5344CB8AC3E}">
        <p14:creationId xmlns:p14="http://schemas.microsoft.com/office/powerpoint/2010/main" val="42636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21</a:t>
            </a:fld>
            <a:endParaRPr lang="en-GB" dirty="0"/>
          </a:p>
        </p:txBody>
      </p:sp>
    </p:spTree>
    <p:extLst>
      <p:ext uri="{BB962C8B-B14F-4D97-AF65-F5344CB8AC3E}">
        <p14:creationId xmlns:p14="http://schemas.microsoft.com/office/powerpoint/2010/main" val="21056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22</a:t>
            </a:fld>
            <a:endParaRPr lang="en-GB" dirty="0"/>
          </a:p>
        </p:txBody>
      </p:sp>
    </p:spTree>
    <p:extLst>
      <p:ext uri="{BB962C8B-B14F-4D97-AF65-F5344CB8AC3E}">
        <p14:creationId xmlns:p14="http://schemas.microsoft.com/office/powerpoint/2010/main" val="193594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D8FC64-4DC8-4504-A346-028AE6950BF5}" type="slidenum">
              <a:rPr lang="en-GB" smtClean="0"/>
              <a:t>2</a:t>
            </a:fld>
            <a:endParaRPr lang="en-GB" dirty="0"/>
          </a:p>
        </p:txBody>
      </p:sp>
    </p:spTree>
    <p:extLst>
      <p:ext uri="{BB962C8B-B14F-4D97-AF65-F5344CB8AC3E}">
        <p14:creationId xmlns:p14="http://schemas.microsoft.com/office/powerpoint/2010/main" val="2509830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23</a:t>
            </a:fld>
            <a:endParaRPr lang="en-GB" dirty="0"/>
          </a:p>
        </p:txBody>
      </p:sp>
    </p:spTree>
    <p:extLst>
      <p:ext uri="{BB962C8B-B14F-4D97-AF65-F5344CB8AC3E}">
        <p14:creationId xmlns:p14="http://schemas.microsoft.com/office/powerpoint/2010/main" val="2168577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24</a:t>
            </a:fld>
            <a:endParaRPr lang="en-GB" dirty="0"/>
          </a:p>
        </p:txBody>
      </p:sp>
    </p:spTree>
    <p:extLst>
      <p:ext uri="{BB962C8B-B14F-4D97-AF65-F5344CB8AC3E}">
        <p14:creationId xmlns:p14="http://schemas.microsoft.com/office/powerpoint/2010/main" val="1315184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25</a:t>
            </a:fld>
            <a:endParaRPr lang="en-GB" dirty="0"/>
          </a:p>
        </p:txBody>
      </p:sp>
    </p:spTree>
    <p:extLst>
      <p:ext uri="{BB962C8B-B14F-4D97-AF65-F5344CB8AC3E}">
        <p14:creationId xmlns:p14="http://schemas.microsoft.com/office/powerpoint/2010/main" val="209948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26</a:t>
            </a:fld>
            <a:endParaRPr lang="en-GB" dirty="0"/>
          </a:p>
        </p:txBody>
      </p:sp>
    </p:spTree>
    <p:extLst>
      <p:ext uri="{BB962C8B-B14F-4D97-AF65-F5344CB8AC3E}">
        <p14:creationId xmlns:p14="http://schemas.microsoft.com/office/powerpoint/2010/main" val="42507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8FC64-4DC8-4504-A346-028AE6950BF5}" type="slidenum">
              <a:rPr lang="en-GB" smtClean="0"/>
              <a:t>27</a:t>
            </a:fld>
            <a:endParaRPr lang="en-GB" dirty="0"/>
          </a:p>
        </p:txBody>
      </p:sp>
    </p:spTree>
    <p:extLst>
      <p:ext uri="{BB962C8B-B14F-4D97-AF65-F5344CB8AC3E}">
        <p14:creationId xmlns:p14="http://schemas.microsoft.com/office/powerpoint/2010/main" val="2105632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8FC64-4DC8-4504-A346-028AE6950BF5}" type="slidenum">
              <a:rPr lang="en-GB" smtClean="0"/>
              <a:t>28</a:t>
            </a:fld>
            <a:endParaRPr lang="en-GB" dirty="0"/>
          </a:p>
        </p:txBody>
      </p:sp>
    </p:spTree>
    <p:extLst>
      <p:ext uri="{BB962C8B-B14F-4D97-AF65-F5344CB8AC3E}">
        <p14:creationId xmlns:p14="http://schemas.microsoft.com/office/powerpoint/2010/main" val="3195918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rgbClr val="4D738A"/>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29</a:t>
            </a:fld>
            <a:endParaRPr lang="en-GB" dirty="0"/>
          </a:p>
        </p:txBody>
      </p:sp>
    </p:spTree>
    <p:extLst>
      <p:ext uri="{BB962C8B-B14F-4D97-AF65-F5344CB8AC3E}">
        <p14:creationId xmlns:p14="http://schemas.microsoft.com/office/powerpoint/2010/main" val="2065826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30</a:t>
            </a:fld>
            <a:endParaRPr lang="en-GB" dirty="0"/>
          </a:p>
        </p:txBody>
      </p:sp>
    </p:spTree>
    <p:extLst>
      <p:ext uri="{BB962C8B-B14F-4D97-AF65-F5344CB8AC3E}">
        <p14:creationId xmlns:p14="http://schemas.microsoft.com/office/powerpoint/2010/main" val="80110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31</a:t>
            </a:fld>
            <a:endParaRPr lang="en-GB" dirty="0"/>
          </a:p>
        </p:txBody>
      </p:sp>
    </p:spTree>
    <p:extLst>
      <p:ext uri="{BB962C8B-B14F-4D97-AF65-F5344CB8AC3E}">
        <p14:creationId xmlns:p14="http://schemas.microsoft.com/office/powerpoint/2010/main" val="3204905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32</a:t>
            </a:fld>
            <a:endParaRPr lang="en-GB" dirty="0"/>
          </a:p>
        </p:txBody>
      </p:sp>
    </p:spTree>
    <p:extLst>
      <p:ext uri="{BB962C8B-B14F-4D97-AF65-F5344CB8AC3E}">
        <p14:creationId xmlns:p14="http://schemas.microsoft.com/office/powerpoint/2010/main" val="378965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D8FC64-4DC8-4504-A346-028AE6950BF5}" type="slidenum">
              <a:rPr lang="en-GB" smtClean="0"/>
              <a:t>3</a:t>
            </a:fld>
            <a:endParaRPr lang="en-GB" dirty="0"/>
          </a:p>
        </p:txBody>
      </p:sp>
    </p:spTree>
    <p:extLst>
      <p:ext uri="{BB962C8B-B14F-4D97-AF65-F5344CB8AC3E}">
        <p14:creationId xmlns:p14="http://schemas.microsoft.com/office/powerpoint/2010/main" val="326486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33</a:t>
            </a:fld>
            <a:endParaRPr lang="en-GB" dirty="0"/>
          </a:p>
        </p:txBody>
      </p:sp>
    </p:spTree>
    <p:extLst>
      <p:ext uri="{BB962C8B-B14F-4D97-AF65-F5344CB8AC3E}">
        <p14:creationId xmlns:p14="http://schemas.microsoft.com/office/powerpoint/2010/main" val="2932073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34</a:t>
            </a:fld>
            <a:endParaRPr lang="en-GB" dirty="0"/>
          </a:p>
        </p:txBody>
      </p:sp>
    </p:spTree>
    <p:extLst>
      <p:ext uri="{BB962C8B-B14F-4D97-AF65-F5344CB8AC3E}">
        <p14:creationId xmlns:p14="http://schemas.microsoft.com/office/powerpoint/2010/main" val="3347137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35</a:t>
            </a:fld>
            <a:endParaRPr lang="en-GB" dirty="0"/>
          </a:p>
        </p:txBody>
      </p:sp>
    </p:spTree>
    <p:extLst>
      <p:ext uri="{BB962C8B-B14F-4D97-AF65-F5344CB8AC3E}">
        <p14:creationId xmlns:p14="http://schemas.microsoft.com/office/powerpoint/2010/main" val="65400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8FC64-4DC8-4504-A346-028AE6950BF5}" type="slidenum">
              <a:rPr lang="en-GB" smtClean="0"/>
              <a:t>36</a:t>
            </a:fld>
            <a:endParaRPr lang="en-GB" dirty="0"/>
          </a:p>
        </p:txBody>
      </p:sp>
    </p:spTree>
    <p:extLst>
      <p:ext uri="{BB962C8B-B14F-4D97-AF65-F5344CB8AC3E}">
        <p14:creationId xmlns:p14="http://schemas.microsoft.com/office/powerpoint/2010/main" val="825656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rgbClr val="4D738A"/>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37</a:t>
            </a:fld>
            <a:endParaRPr lang="en-GB" dirty="0"/>
          </a:p>
        </p:txBody>
      </p:sp>
    </p:spTree>
    <p:extLst>
      <p:ext uri="{BB962C8B-B14F-4D97-AF65-F5344CB8AC3E}">
        <p14:creationId xmlns:p14="http://schemas.microsoft.com/office/powerpoint/2010/main" val="77339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D8FC64-4DC8-4504-A346-028AE6950BF5}" type="slidenum">
              <a:rPr lang="en-GB" smtClean="0"/>
              <a:t>4</a:t>
            </a:fld>
            <a:endParaRPr lang="en-GB" dirty="0"/>
          </a:p>
        </p:txBody>
      </p:sp>
    </p:spTree>
    <p:extLst>
      <p:ext uri="{BB962C8B-B14F-4D97-AF65-F5344CB8AC3E}">
        <p14:creationId xmlns:p14="http://schemas.microsoft.com/office/powerpoint/2010/main" val="177475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D8FC64-4DC8-4504-A346-028AE6950BF5}" type="slidenum">
              <a:rPr lang="en-GB" smtClean="0"/>
              <a:t>5</a:t>
            </a:fld>
            <a:endParaRPr lang="en-GB" dirty="0"/>
          </a:p>
        </p:txBody>
      </p:sp>
    </p:spTree>
    <p:extLst>
      <p:ext uri="{BB962C8B-B14F-4D97-AF65-F5344CB8AC3E}">
        <p14:creationId xmlns:p14="http://schemas.microsoft.com/office/powerpoint/2010/main" val="305306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defTabSz="449263">
              <a:spcBef>
                <a:spcPts val="600"/>
              </a:spcBef>
              <a:buClr>
                <a:srgbClr val="558ED5"/>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RSEs</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The first UK-wide research quality assessments </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Assessed departments not universities</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Assessment of statistics  on research outputs and income, limited reading of research papers: more emphasis on volume than quality</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1989 results partly used in funding allocations</a:t>
            </a:r>
          </a:p>
          <a:p>
            <a:pPr marL="457200" lvl="1" indent="0" defTabSz="449263">
              <a:spcBef>
                <a:spcPts val="600"/>
              </a:spcBef>
              <a:buClr>
                <a:srgbClr val="558ED5"/>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RAEs</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UK-wide (England, Scotland, Wales, N. Ireland) </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Peer review of ‘departments’ </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Carried out by ~70 subject-based panels</a:t>
            </a:r>
          </a:p>
          <a:p>
            <a:pPr marL="798513" lvl="1" indent="-341313" defTabSz="449263">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Assessed the quality of outputs, environment and esteem</a:t>
            </a:r>
          </a:p>
          <a:p>
            <a:pPr marL="798513" lvl="1" indent="-341313" defTabSz="449263" eaLnBrk="0" hangingPunct="0">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Publication of submissions and results</a:t>
            </a:r>
          </a:p>
          <a:p>
            <a:pPr marL="798513" lvl="1" indent="-341313" defTabSz="449263" eaLnBrk="0" hangingPunct="0">
              <a:spcBef>
                <a:spcPts val="600"/>
              </a:spcBef>
              <a:buClr>
                <a:srgbClr val="558ED5"/>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4" charset="0"/>
              </a:rPr>
              <a:t>Gradually became more sophisticated, evolving through dialogue with the sector</a:t>
            </a:r>
            <a:endParaRPr lang="en-GB" sz="2400" dirty="0" smtClean="0">
              <a:solidFill>
                <a:srgbClr val="000000"/>
              </a:solidFill>
              <a:latin typeface="Calibri" pitchFamily="34" charset="0"/>
            </a:endParaRPr>
          </a:p>
          <a:p>
            <a:pPr marL="457200" lvl="1" indent="0" defTabSz="449263">
              <a:spcBef>
                <a:spcPts val="600"/>
              </a:spcBef>
              <a:buClr>
                <a:srgbClr val="558ED5"/>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smtClean="0">
              <a:solidFill>
                <a:srgbClr val="000000"/>
              </a:solidFill>
              <a:latin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69D8FC64-4DC8-4504-A346-028AE6950BF5}" type="slidenum">
              <a:rPr lang="en-GB" smtClean="0"/>
              <a:t>6</a:t>
            </a:fld>
            <a:endParaRPr lang="en-GB" dirty="0"/>
          </a:p>
        </p:txBody>
      </p:sp>
    </p:spTree>
    <p:extLst>
      <p:ext uri="{BB962C8B-B14F-4D97-AF65-F5344CB8AC3E}">
        <p14:creationId xmlns:p14="http://schemas.microsoft.com/office/powerpoint/2010/main" val="365233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10</a:t>
            </a:fld>
            <a:endParaRPr lang="en-GB" dirty="0"/>
          </a:p>
        </p:txBody>
      </p:sp>
    </p:spTree>
    <p:extLst>
      <p:ext uri="{BB962C8B-B14F-4D97-AF65-F5344CB8AC3E}">
        <p14:creationId xmlns:p14="http://schemas.microsoft.com/office/powerpoint/2010/main" val="395891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11</a:t>
            </a:fld>
            <a:endParaRPr lang="en-GB" dirty="0"/>
          </a:p>
        </p:txBody>
      </p:sp>
    </p:spTree>
    <p:extLst>
      <p:ext uri="{BB962C8B-B14F-4D97-AF65-F5344CB8AC3E}">
        <p14:creationId xmlns:p14="http://schemas.microsoft.com/office/powerpoint/2010/main" val="79095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D8FC64-4DC8-4504-A346-028AE6950BF5}" type="slidenum">
              <a:rPr lang="en-GB" smtClean="0"/>
              <a:t>12</a:t>
            </a:fld>
            <a:endParaRPr lang="en-GB" dirty="0"/>
          </a:p>
        </p:txBody>
      </p:sp>
    </p:spTree>
    <p:extLst>
      <p:ext uri="{BB962C8B-B14F-4D97-AF65-F5344CB8AC3E}">
        <p14:creationId xmlns:p14="http://schemas.microsoft.com/office/powerpoint/2010/main" val="91204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68761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13469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162612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177826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307618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316135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258844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343305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296678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337001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F7EF4-0D1F-464E-AB2A-FE487B9B513E}" type="datetimeFigureOut">
              <a:rPr lang="en-GB" smtClean="0"/>
              <a:t>27/11/2018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FB0FF-DA61-43CC-90B3-2D30A4B48104}" type="slidenum">
              <a:rPr lang="en-GB" smtClean="0"/>
              <a:t>‹#›</a:t>
            </a:fld>
            <a:endParaRPr lang="en-GB" dirty="0"/>
          </a:p>
        </p:txBody>
      </p:sp>
    </p:spTree>
    <p:extLst>
      <p:ext uri="{BB962C8B-B14F-4D97-AF65-F5344CB8AC3E}">
        <p14:creationId xmlns:p14="http://schemas.microsoft.com/office/powerpoint/2010/main" val="4356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F7EF4-0D1F-464E-AB2A-FE487B9B513E}" type="datetimeFigureOut">
              <a:rPr lang="en-GB" smtClean="0"/>
              <a:t>27/11/2018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FB0FF-DA61-43CC-90B3-2D30A4B48104}" type="slidenum">
              <a:rPr lang="en-GB" smtClean="0"/>
              <a:t>‹#›</a:t>
            </a:fld>
            <a:endParaRPr lang="en-GB" dirty="0"/>
          </a:p>
        </p:txBody>
      </p:sp>
    </p:spTree>
    <p:extLst>
      <p:ext uri="{BB962C8B-B14F-4D97-AF65-F5344CB8AC3E}">
        <p14:creationId xmlns:p14="http://schemas.microsoft.com/office/powerpoint/2010/main" val="30213562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2.jpeg"/><Relationship Id="rId21" Type="http://schemas.openxmlformats.org/officeDocument/2006/relationships/diagramQuickStyle" Target="../diagrams/quickStyle11.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17.xml"/><Relationship Id="rId16" Type="http://schemas.openxmlformats.org/officeDocument/2006/relationships/diagramQuickStyle" Target="../diagrams/quickStyle10.xml"/><Relationship Id="rId20" Type="http://schemas.openxmlformats.org/officeDocument/2006/relationships/diagramLayout" Target="../diagrams/layout11.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23" Type="http://schemas.microsoft.com/office/2007/relationships/diagramDrawing" Target="../diagrams/drawing11.xml"/><Relationship Id="rId10" Type="http://schemas.openxmlformats.org/officeDocument/2006/relationships/diagramLayout" Target="../diagrams/layout9.xml"/><Relationship Id="rId19" Type="http://schemas.openxmlformats.org/officeDocument/2006/relationships/diagramData" Target="../diagrams/data11.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jpeg"/><Relationship Id="rId7"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s://impact.ref.ac.uk/casestud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impact.ref.ac.uk/casestudies/CaseStudy.aspx?Id=413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impact.ref.ac.uk/casestudies/CaseStudy.aspx?Id=4080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impact.ref.ac.uk/casestudies/CaseStudy.aspx?Id=35409"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impact.ref.ac.uk/casestudies/CaseStudy.aspx?Id=4057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ref.ac.uk/2014/panels/paneloverviewreports/"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www.ref.ac.uk/publications/2018" TargetMode="External"/><Relationship Id="rId5" Type="http://schemas.openxmlformats.org/officeDocument/2006/relationships/hyperlink" Target="http://results.ref.ac.uk/" TargetMode="External"/><Relationship Id="rId4" Type="http://schemas.openxmlformats.org/officeDocument/2006/relationships/hyperlink" Target="http://impact.ref.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9"/>
          <p:cNvSpPr txBox="1">
            <a:spLocks/>
          </p:cNvSpPr>
          <p:nvPr/>
        </p:nvSpPr>
        <p:spPr>
          <a:xfrm>
            <a:off x="1199456" y="647700"/>
            <a:ext cx="6360841" cy="25726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smtClean="0">
                <a:solidFill>
                  <a:srgbClr val="4D738A"/>
                </a:solidFill>
                <a:cs typeface="Calibri" panose="020F0502020204030204" pitchFamily="34" charset="0"/>
              </a:rPr>
              <a:t>Impact in the Research Excellence Framework (REF)</a:t>
            </a:r>
            <a:endParaRPr lang="en-US" sz="4800" dirty="0">
              <a:solidFill>
                <a:srgbClr val="4D738A"/>
              </a:solidFill>
            </a:endParaRPr>
          </a:p>
        </p:txBody>
      </p:sp>
      <p:sp>
        <p:nvSpPr>
          <p:cNvPr id="5" name="TextBox 4"/>
          <p:cNvSpPr txBox="1"/>
          <p:nvPr/>
        </p:nvSpPr>
        <p:spPr>
          <a:xfrm>
            <a:off x="957988" y="3081208"/>
            <a:ext cx="6668254" cy="2215991"/>
          </a:xfrm>
          <a:prstGeom prst="rect">
            <a:avLst/>
          </a:prstGeom>
          <a:noFill/>
        </p:spPr>
        <p:txBody>
          <a:bodyPr wrap="square" rtlCol="0">
            <a:spAutoFit/>
          </a:bodyPr>
          <a:lstStyle/>
          <a:p>
            <a:r>
              <a:rPr lang="en-GB" sz="2400" b="1" dirty="0" smtClean="0"/>
              <a:t>Graeme Rosenberg</a:t>
            </a:r>
          </a:p>
          <a:p>
            <a:r>
              <a:rPr lang="en-GB" sz="2400" dirty="0" smtClean="0"/>
              <a:t>Head of TEF at the Office for Students</a:t>
            </a:r>
          </a:p>
          <a:p>
            <a:r>
              <a:rPr lang="en-GB" sz="2400" dirty="0" smtClean="0"/>
              <a:t>Former REF Manager at the Higher Education Funding Council for England</a:t>
            </a:r>
            <a:br>
              <a:rPr lang="en-GB" sz="2400" dirty="0" smtClean="0"/>
            </a:br>
            <a:endParaRPr lang="en-GB" sz="2400" dirty="0" smtClean="0"/>
          </a:p>
          <a:p>
            <a:endParaRPr lang="en-US" dirty="0"/>
          </a:p>
        </p:txBody>
      </p:sp>
      <p:sp>
        <p:nvSpPr>
          <p:cNvPr id="6" name="Subtitle 2"/>
          <p:cNvSpPr txBox="1">
            <a:spLocks/>
          </p:cNvSpPr>
          <p:nvPr/>
        </p:nvSpPr>
        <p:spPr>
          <a:xfrm>
            <a:off x="1199456" y="2798037"/>
            <a:ext cx="9272401" cy="1193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2813">
              <a:lnSpc>
                <a:spcPts val="4400"/>
              </a:lnSpc>
              <a:buNone/>
              <a:defRPr/>
            </a:pPr>
            <a:endParaRPr lang="en-GB" sz="4000" b="1" dirty="0" smtClean="0">
              <a:solidFill>
                <a:srgbClr val="FF9F19"/>
              </a:solidFill>
              <a:latin typeface="Calibri" panose="020F0502020204030204" pitchFamily="34" charset="0"/>
              <a:cs typeface="Calibri" panose="020F0502020204030204" pitchFamily="34" charset="0"/>
            </a:endParaRPr>
          </a:p>
        </p:txBody>
      </p:sp>
      <p:sp>
        <p:nvSpPr>
          <p:cNvPr id="8" name="Rectangle 7"/>
          <p:cNvSpPr/>
          <p:nvPr/>
        </p:nvSpPr>
        <p:spPr>
          <a:xfrm rot="10800000">
            <a:off x="7759700" y="0"/>
            <a:ext cx="44577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026616" y="2013826"/>
            <a:ext cx="3873284" cy="2323713"/>
          </a:xfrm>
          <a:prstGeom prst="rect">
            <a:avLst/>
          </a:prstGeom>
          <a:noFill/>
        </p:spPr>
        <p:txBody>
          <a:bodyPr wrap="square" rtlCol="0">
            <a:spAutoFit/>
          </a:bodyPr>
          <a:lstStyle/>
          <a:p>
            <a:pPr algn="ctr"/>
            <a:r>
              <a:rPr lang="en-US" sz="2900" dirty="0" smtClean="0">
                <a:solidFill>
                  <a:schemeClr val="bg1"/>
                </a:solidFill>
              </a:rPr>
              <a:t>Follow us on Twitter </a:t>
            </a:r>
          </a:p>
          <a:p>
            <a:pPr algn="ctr"/>
            <a:r>
              <a:rPr lang="en-US" sz="2900" dirty="0" smtClean="0">
                <a:solidFill>
                  <a:schemeClr val="bg1"/>
                </a:solidFill>
              </a:rPr>
              <a:t>@REF_2021</a:t>
            </a:r>
          </a:p>
          <a:p>
            <a:pPr algn="ctr"/>
            <a:endParaRPr lang="en-US" sz="2900" b="1" dirty="0">
              <a:solidFill>
                <a:schemeClr val="bg1"/>
              </a:solidFill>
            </a:endParaRPr>
          </a:p>
          <a:p>
            <a:pPr algn="ctr"/>
            <a:r>
              <a:rPr lang="en-US" sz="2900" dirty="0" smtClean="0">
                <a:solidFill>
                  <a:schemeClr val="bg1"/>
                </a:solidFill>
              </a:rPr>
              <a:t>Email REF: info@ref.ac.uk </a:t>
            </a:r>
            <a:endParaRPr lang="en-US" sz="4000" dirty="0">
              <a:solidFill>
                <a:srgbClr val="FF9F19"/>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28878"/>
          <a:stretch/>
        </p:blipFill>
        <p:spPr>
          <a:xfrm>
            <a:off x="8189018" y="636393"/>
            <a:ext cx="3710882" cy="1042110"/>
          </a:xfrm>
          <a:prstGeom prst="rect">
            <a:avLst/>
          </a:prstGeom>
        </p:spPr>
      </p:pic>
    </p:spTree>
    <p:extLst>
      <p:ext uri="{BB962C8B-B14F-4D97-AF65-F5344CB8AC3E}">
        <p14:creationId xmlns:p14="http://schemas.microsoft.com/office/powerpoint/2010/main" val="278049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Definition of impact</a:t>
            </a:r>
            <a:endParaRPr lang="en-GB" dirty="0">
              <a:solidFill>
                <a:srgbClr val="4D738A"/>
              </a:solidFill>
              <a:latin typeface="Calibri" panose="020F0502020204030204" pitchFamily="34" charset="0"/>
              <a:cs typeface="Calibri" panose="020F0502020204030204" pitchFamily="34" charset="0"/>
            </a:endParaRPr>
          </a:p>
        </p:txBody>
      </p:sp>
      <p:sp>
        <p:nvSpPr>
          <p:cNvPr id="9" name="TextBox 8"/>
          <p:cNvSpPr txBox="1"/>
          <p:nvPr/>
        </p:nvSpPr>
        <p:spPr>
          <a:xfrm>
            <a:off x="1624837" y="2438400"/>
            <a:ext cx="9171500" cy="1569660"/>
          </a:xfrm>
          <a:prstGeom prst="rect">
            <a:avLst/>
          </a:prstGeom>
          <a:noFill/>
          <a:ln>
            <a:solidFill>
              <a:srgbClr val="FF9E19"/>
            </a:solidFill>
          </a:ln>
        </p:spPr>
        <p:txBody>
          <a:bodyPr wrap="square" rtlCol="0">
            <a:spAutoFit/>
          </a:bodyPr>
          <a:lstStyle/>
          <a:p>
            <a:pPr algn="ctr"/>
            <a:r>
              <a:rPr lang="en-GB" sz="3200" b="1" dirty="0">
                <a:solidFill>
                  <a:srgbClr val="4D738A"/>
                </a:solidFill>
                <a:latin typeface="+mj-lt"/>
              </a:rPr>
              <a:t>an effect on, change or </a:t>
            </a:r>
            <a:r>
              <a:rPr lang="en-GB" sz="3200" b="1" dirty="0" smtClean="0">
                <a:solidFill>
                  <a:srgbClr val="4D738A"/>
                </a:solidFill>
                <a:latin typeface="+mj-lt"/>
              </a:rPr>
              <a:t>benefit to </a:t>
            </a:r>
            <a:r>
              <a:rPr lang="en-GB" sz="3200" b="1" dirty="0">
                <a:solidFill>
                  <a:srgbClr val="4D738A"/>
                </a:solidFill>
                <a:latin typeface="+mj-lt"/>
              </a:rPr>
              <a:t>the economy, society, culture, public policy or services, health, the environment </a:t>
            </a:r>
            <a:r>
              <a:rPr lang="en-GB" sz="3200" b="1" dirty="0" smtClean="0">
                <a:solidFill>
                  <a:srgbClr val="4D738A"/>
                </a:solidFill>
                <a:latin typeface="+mj-lt"/>
              </a:rPr>
              <a:t>or quality </a:t>
            </a:r>
            <a:r>
              <a:rPr lang="en-GB" sz="3200" b="1" dirty="0">
                <a:solidFill>
                  <a:srgbClr val="4D738A"/>
                </a:solidFill>
                <a:latin typeface="+mj-lt"/>
              </a:rPr>
              <a:t>of life, beyond academia </a:t>
            </a:r>
            <a:endParaRPr lang="en-GB" sz="3200" b="1" dirty="0" smtClean="0">
              <a:solidFill>
                <a:srgbClr val="4D738A"/>
              </a:solidFill>
              <a:latin typeface="+mj-lt"/>
            </a:endParaRPr>
          </a:p>
        </p:txBody>
      </p:sp>
    </p:spTree>
    <p:extLst>
      <p:ext uri="{BB962C8B-B14F-4D97-AF65-F5344CB8AC3E}">
        <p14:creationId xmlns:p14="http://schemas.microsoft.com/office/powerpoint/2010/main" val="136295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 case studies</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5632311"/>
          </a:xfrm>
          <a:prstGeom prst="rect">
            <a:avLst/>
          </a:prstGeom>
        </p:spPr>
        <p:txBody>
          <a:bodyPr wrap="square">
            <a:spAutoFit/>
          </a:bodyPr>
          <a:lstStyle/>
          <a:p>
            <a:pPr marL="342900" indent="-342900">
              <a:buFont typeface="Arial" panose="020B0604020202020204" pitchFamily="34" charset="0"/>
              <a:buChar char="•"/>
            </a:pPr>
            <a:r>
              <a:rPr lang="en-GB" sz="3600" dirty="0">
                <a:solidFill>
                  <a:srgbClr val="4D738A"/>
                </a:solidFill>
                <a:latin typeface="+mj-lt"/>
              </a:rPr>
              <a:t>Examples of the strongest impacts arising from the submitting unit’s </a:t>
            </a:r>
            <a:r>
              <a:rPr lang="en-GB" sz="3600" dirty="0" smtClean="0">
                <a:solidFill>
                  <a:srgbClr val="4D738A"/>
                </a:solidFill>
                <a:latin typeface="+mj-lt"/>
              </a:rPr>
              <a:t>research</a:t>
            </a:r>
          </a:p>
          <a:p>
            <a:pPr marL="342900" indent="-342900">
              <a:buFont typeface="Arial" panose="020B0604020202020204" pitchFamily="34" charset="0"/>
              <a:buChar char="•"/>
            </a:pPr>
            <a:endParaRPr lang="en-GB" sz="3600" dirty="0">
              <a:solidFill>
                <a:srgbClr val="4D738A"/>
              </a:solidFill>
              <a:latin typeface="+mj-lt"/>
            </a:endParaRPr>
          </a:p>
          <a:p>
            <a:pPr marL="342900" indent="-342900">
              <a:buFont typeface="Arial" panose="020B0604020202020204" pitchFamily="34" charset="0"/>
              <a:buChar char="•"/>
            </a:pPr>
            <a:r>
              <a:rPr lang="en-GB" sz="3600" dirty="0" smtClean="0">
                <a:solidFill>
                  <a:srgbClr val="4D738A"/>
                </a:solidFill>
                <a:latin typeface="+mj-lt"/>
              </a:rPr>
              <a:t>Four </a:t>
            </a:r>
            <a:r>
              <a:rPr lang="en-GB" sz="3600" dirty="0">
                <a:solidFill>
                  <a:srgbClr val="4D738A"/>
                </a:solidFill>
                <a:latin typeface="+mj-lt"/>
              </a:rPr>
              <a:t>page </a:t>
            </a:r>
            <a:r>
              <a:rPr lang="en-GB" sz="3600" dirty="0" smtClean="0">
                <a:solidFill>
                  <a:srgbClr val="4D738A"/>
                </a:solidFill>
                <a:latin typeface="+mj-lt"/>
              </a:rPr>
              <a:t>documents </a:t>
            </a:r>
            <a:r>
              <a:rPr lang="en-GB" sz="3600" dirty="0">
                <a:solidFill>
                  <a:srgbClr val="4D738A"/>
                </a:solidFill>
                <a:latin typeface="+mj-lt"/>
              </a:rPr>
              <a:t>setting out:</a:t>
            </a:r>
          </a:p>
          <a:p>
            <a:pPr marL="800100" lvl="1" indent="-342900">
              <a:buFont typeface="Arial" panose="020B0604020202020204" pitchFamily="34" charset="0"/>
              <a:buChar char="•"/>
            </a:pPr>
            <a:r>
              <a:rPr lang="en-GB" sz="3200" dirty="0">
                <a:solidFill>
                  <a:srgbClr val="4D738A"/>
                </a:solidFill>
                <a:latin typeface="+mj-lt"/>
              </a:rPr>
              <a:t>Details of the underpinning research </a:t>
            </a:r>
          </a:p>
          <a:p>
            <a:pPr marL="800100" lvl="1" indent="-342900">
              <a:buFont typeface="Arial" panose="020B0604020202020204" pitchFamily="34" charset="0"/>
              <a:buChar char="•"/>
            </a:pPr>
            <a:r>
              <a:rPr lang="en-GB" sz="3200" dirty="0">
                <a:solidFill>
                  <a:srgbClr val="4D738A"/>
                </a:solidFill>
                <a:latin typeface="+mj-lt"/>
              </a:rPr>
              <a:t>Explanation of how it contributed to the impact</a:t>
            </a:r>
          </a:p>
          <a:p>
            <a:pPr marL="800100" lvl="1" indent="-342900">
              <a:buFont typeface="Arial" panose="020B0604020202020204" pitchFamily="34" charset="0"/>
              <a:buChar char="•"/>
            </a:pPr>
            <a:r>
              <a:rPr lang="en-GB" sz="3200" dirty="0">
                <a:solidFill>
                  <a:srgbClr val="4D738A"/>
                </a:solidFill>
                <a:latin typeface="+mj-lt"/>
              </a:rPr>
              <a:t>Explanation of the impact and evidence of its ‘reach and significance’</a:t>
            </a:r>
          </a:p>
          <a:p>
            <a:pPr marL="800100" lvl="1" indent="-342900">
              <a:buFont typeface="Arial" panose="020B0604020202020204" pitchFamily="34" charset="0"/>
              <a:buChar char="•"/>
            </a:pPr>
            <a:r>
              <a:rPr lang="en-GB" sz="3200" dirty="0">
                <a:solidFill>
                  <a:srgbClr val="4D738A"/>
                </a:solidFill>
                <a:latin typeface="+mj-lt"/>
              </a:rPr>
              <a:t>Sources of corroboration</a:t>
            </a:r>
            <a:endParaRPr lang="en-GB" sz="3600" dirty="0">
              <a:solidFill>
                <a:srgbClr val="4D738A"/>
              </a:solidFill>
              <a:latin typeface="+mj-lt"/>
            </a:endParaRPr>
          </a:p>
          <a:p>
            <a:pPr lvl="1"/>
            <a:endParaRPr lang="en-GB" sz="2800" dirty="0">
              <a:solidFill>
                <a:srgbClr val="4D738A"/>
              </a:solidFill>
            </a:endParaRPr>
          </a:p>
          <a:p>
            <a:pPr marL="342900" indent="-342900">
              <a:buFont typeface="Arial" panose="020B0604020202020204" pitchFamily="34" charset="0"/>
              <a:buChar char="•"/>
            </a:pPr>
            <a:endParaRPr lang="en-GB" sz="2800" dirty="0" smtClean="0">
              <a:solidFill>
                <a:srgbClr val="4D738A"/>
              </a:solidFill>
              <a:latin typeface="+mj-lt"/>
            </a:endParaRPr>
          </a:p>
        </p:txBody>
      </p:sp>
    </p:spTree>
    <p:extLst>
      <p:ext uri="{BB962C8B-B14F-4D97-AF65-F5344CB8AC3E}">
        <p14:creationId xmlns:p14="http://schemas.microsoft.com/office/powerpoint/2010/main" val="216268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 case studies</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5016758"/>
          </a:xfrm>
          <a:prstGeom prst="rect">
            <a:avLst/>
          </a:prstGeom>
        </p:spPr>
        <p:txBody>
          <a:bodyPr wrap="square">
            <a:spAutoFit/>
          </a:bodyPr>
          <a:lstStyle/>
          <a:p>
            <a:pPr marL="342900" indent="-342900">
              <a:buFont typeface="Arial" panose="020B0604020202020204" pitchFamily="34" charset="0"/>
              <a:buChar char="•"/>
            </a:pPr>
            <a:endParaRPr lang="en-GB" sz="3200" dirty="0" smtClean="0">
              <a:solidFill>
                <a:srgbClr val="4D738A"/>
              </a:solidFill>
              <a:latin typeface="+mj-lt"/>
            </a:endParaRPr>
          </a:p>
          <a:p>
            <a:pPr marL="342900" indent="-342900">
              <a:buFont typeface="Arial" panose="020B0604020202020204" pitchFamily="34" charset="0"/>
              <a:buChar char="•"/>
            </a:pPr>
            <a:r>
              <a:rPr lang="en-GB" sz="3200" dirty="0" smtClean="0">
                <a:solidFill>
                  <a:srgbClr val="4D738A"/>
                </a:solidFill>
                <a:latin typeface="+mj-lt"/>
              </a:rPr>
              <a:t>For REF2021: </a:t>
            </a:r>
          </a:p>
          <a:p>
            <a:pPr marL="800100" lvl="1" indent="-342900">
              <a:buFont typeface="Arial" panose="020B0604020202020204" pitchFamily="34" charset="0"/>
              <a:buChar char="•"/>
            </a:pPr>
            <a:r>
              <a:rPr lang="en-GB" sz="3200" dirty="0" smtClean="0">
                <a:solidFill>
                  <a:srgbClr val="4D738A"/>
                </a:solidFill>
                <a:latin typeface="+mj-lt"/>
              </a:rPr>
              <a:t>Impacts must occur during period 2013 to 2020</a:t>
            </a:r>
            <a:endParaRPr lang="en-GB" sz="3200" dirty="0">
              <a:solidFill>
                <a:srgbClr val="4D738A"/>
              </a:solidFill>
              <a:latin typeface="+mj-lt"/>
            </a:endParaRPr>
          </a:p>
          <a:p>
            <a:pPr marL="800100" lvl="1" indent="-342900">
              <a:buFont typeface="Arial" panose="020B0604020202020204" pitchFamily="34" charset="0"/>
              <a:buChar char="•"/>
            </a:pPr>
            <a:r>
              <a:rPr lang="en-GB" sz="3200" dirty="0" smtClean="0">
                <a:solidFill>
                  <a:srgbClr val="4D738A"/>
                </a:solidFill>
                <a:latin typeface="+mj-lt"/>
              </a:rPr>
              <a:t>The underpinning research must be high quality, and carried out since 2000.</a:t>
            </a:r>
          </a:p>
          <a:p>
            <a:pPr marL="342900" indent="-342900">
              <a:buFont typeface="Arial" panose="020B0604020202020204" pitchFamily="34" charset="0"/>
              <a:buChar char="•"/>
            </a:pPr>
            <a:endParaRPr lang="en-GB" sz="3200" dirty="0" smtClean="0">
              <a:solidFill>
                <a:srgbClr val="4D738A"/>
              </a:solidFill>
              <a:latin typeface="+mj-lt"/>
            </a:endParaRPr>
          </a:p>
          <a:p>
            <a:pPr marL="342900" indent="-342900">
              <a:buFont typeface="Arial" panose="020B0604020202020204" pitchFamily="34" charset="0"/>
              <a:buChar char="•"/>
            </a:pPr>
            <a:r>
              <a:rPr lang="en-GB" sz="3200" dirty="0" smtClean="0">
                <a:solidFill>
                  <a:srgbClr val="4D738A"/>
                </a:solidFill>
                <a:latin typeface="+mj-lt"/>
              </a:rPr>
              <a:t>Number of case studies required relates to overall number of staff submitted – but not all staff expected to be included in case studies</a:t>
            </a:r>
          </a:p>
          <a:p>
            <a:pPr marL="342900" indent="-342900">
              <a:buFont typeface="Arial" panose="020B0604020202020204" pitchFamily="34" charset="0"/>
              <a:buChar char="•"/>
            </a:pPr>
            <a:endParaRPr lang="en-GB" sz="3200" dirty="0" smtClean="0">
              <a:solidFill>
                <a:srgbClr val="4D738A"/>
              </a:solidFill>
              <a:latin typeface="+mj-lt"/>
            </a:endParaRPr>
          </a:p>
        </p:txBody>
      </p:sp>
    </p:spTree>
    <p:extLst>
      <p:ext uri="{BB962C8B-B14F-4D97-AF65-F5344CB8AC3E}">
        <p14:creationId xmlns:p14="http://schemas.microsoft.com/office/powerpoint/2010/main" val="4037310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 – underpinning research</a:t>
            </a:r>
            <a:endParaRPr lang="en-GB" dirty="0">
              <a:solidFill>
                <a:srgbClr val="4D738A"/>
              </a:solidFill>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914447406"/>
              </p:ext>
            </p:extLst>
          </p:nvPr>
        </p:nvGraphicFramePr>
        <p:xfrm>
          <a:off x="1299990" y="1988988"/>
          <a:ext cx="10053810" cy="4532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176509" y="1188769"/>
            <a:ext cx="10300771" cy="446276"/>
          </a:xfrm>
          <a:prstGeom prst="rect">
            <a:avLst/>
          </a:prstGeom>
        </p:spPr>
        <p:txBody>
          <a:bodyPr wrap="square">
            <a:spAutoFit/>
          </a:bodyPr>
          <a:lstStyle/>
          <a:p>
            <a:r>
              <a:rPr lang="en-GB" sz="2300" dirty="0" smtClean="0">
                <a:solidFill>
                  <a:srgbClr val="4D738A"/>
                </a:solidFill>
              </a:rPr>
              <a:t>The </a:t>
            </a:r>
            <a:r>
              <a:rPr lang="en-GB" sz="2300" dirty="0">
                <a:solidFill>
                  <a:srgbClr val="4D738A"/>
                </a:solidFill>
              </a:rPr>
              <a:t>impact described in a case study must have </a:t>
            </a:r>
            <a:r>
              <a:rPr lang="en-GB" sz="2300" dirty="0" smtClean="0">
                <a:solidFill>
                  <a:srgbClr val="4D738A"/>
                </a:solidFill>
              </a:rPr>
              <a:t>been:</a:t>
            </a:r>
            <a:endParaRPr lang="en-GB" sz="2300" dirty="0">
              <a:solidFill>
                <a:srgbClr val="4D738A"/>
              </a:solidFill>
            </a:endParaRPr>
          </a:p>
        </p:txBody>
      </p:sp>
    </p:spTree>
    <p:extLst>
      <p:ext uri="{BB962C8B-B14F-4D97-AF65-F5344CB8AC3E}">
        <p14:creationId xmlns:p14="http://schemas.microsoft.com/office/powerpoint/2010/main" val="2609957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Contribution not attribution</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2677656"/>
          </a:xfrm>
          <a:prstGeom prst="rect">
            <a:avLst/>
          </a:prstGeom>
        </p:spPr>
        <p:txBody>
          <a:bodyPr wrap="square">
            <a:spAutoFit/>
          </a:bodyPr>
          <a:lstStyle/>
          <a:p>
            <a:pPr marL="342900" indent="-342900">
              <a:buFont typeface="Arial" panose="020B0604020202020204" pitchFamily="34" charset="0"/>
              <a:buChar char="•"/>
            </a:pPr>
            <a:r>
              <a:rPr lang="en-GB" sz="2800" dirty="0" smtClean="0">
                <a:solidFill>
                  <a:srgbClr val="4D738A"/>
                </a:solidFill>
                <a:latin typeface="+mj-lt"/>
              </a:rPr>
              <a:t>The research must have made a distinct and material </a:t>
            </a:r>
            <a:r>
              <a:rPr lang="en-GB" sz="2800" b="1" dirty="0" smtClean="0">
                <a:solidFill>
                  <a:srgbClr val="4D738A"/>
                </a:solidFill>
                <a:latin typeface="+mj-lt"/>
              </a:rPr>
              <a:t>contribution</a:t>
            </a:r>
            <a:r>
              <a:rPr lang="en-GB" sz="2800" dirty="0" smtClean="0">
                <a:solidFill>
                  <a:srgbClr val="4D738A"/>
                </a:solidFill>
                <a:latin typeface="+mj-lt"/>
              </a:rPr>
              <a:t> to the impact. We </a:t>
            </a:r>
            <a:r>
              <a:rPr lang="en-GB" sz="2800" dirty="0">
                <a:solidFill>
                  <a:srgbClr val="4D738A"/>
                </a:solidFill>
                <a:latin typeface="+mj-lt"/>
              </a:rPr>
              <a:t>do not attempt to </a:t>
            </a:r>
            <a:r>
              <a:rPr lang="en-GB" sz="2800" dirty="0" smtClean="0">
                <a:solidFill>
                  <a:srgbClr val="4D738A"/>
                </a:solidFill>
                <a:latin typeface="+mj-lt"/>
              </a:rPr>
              <a:t>apportion how much of the </a:t>
            </a:r>
            <a:r>
              <a:rPr lang="en-GB" sz="2800" dirty="0">
                <a:solidFill>
                  <a:srgbClr val="4D738A"/>
                </a:solidFill>
                <a:latin typeface="+mj-lt"/>
              </a:rPr>
              <a:t>impact </a:t>
            </a:r>
            <a:r>
              <a:rPr lang="en-GB" sz="2800" dirty="0" smtClean="0">
                <a:solidFill>
                  <a:srgbClr val="4D738A"/>
                </a:solidFill>
                <a:latin typeface="+mj-lt"/>
              </a:rPr>
              <a:t>was </a:t>
            </a:r>
            <a:r>
              <a:rPr lang="en-GB" sz="2800" dirty="0">
                <a:solidFill>
                  <a:srgbClr val="4D738A"/>
                </a:solidFill>
                <a:latin typeface="+mj-lt"/>
              </a:rPr>
              <a:t>‘caused’ by the </a:t>
            </a:r>
            <a:r>
              <a:rPr lang="en-GB" sz="2800" dirty="0" smtClean="0">
                <a:solidFill>
                  <a:srgbClr val="4D738A"/>
                </a:solidFill>
                <a:latin typeface="+mj-lt"/>
              </a:rPr>
              <a:t>research.</a:t>
            </a:r>
          </a:p>
          <a:p>
            <a:pPr marL="342900" indent="-342900">
              <a:buFont typeface="Arial" panose="020B0604020202020204" pitchFamily="34" charset="0"/>
              <a:buChar char="•"/>
            </a:pPr>
            <a:r>
              <a:rPr lang="en-GB" sz="2800" dirty="0" smtClean="0">
                <a:solidFill>
                  <a:srgbClr val="4D738A"/>
                </a:solidFill>
                <a:latin typeface="+mj-lt"/>
              </a:rPr>
              <a:t>What are the routes through which research can contribute to a change or benefit to society?</a:t>
            </a:r>
          </a:p>
          <a:p>
            <a:pPr lvl="1"/>
            <a:r>
              <a:rPr lang="en-GB" sz="2800" dirty="0" smtClean="0">
                <a:solidFill>
                  <a:srgbClr val="4D738A"/>
                </a:solidFill>
                <a:latin typeface="+mj-lt"/>
              </a:rPr>
              <a:t> </a:t>
            </a:r>
          </a:p>
        </p:txBody>
      </p:sp>
    </p:spTree>
    <p:extLst>
      <p:ext uri="{BB962C8B-B14F-4D97-AF65-F5344CB8AC3E}">
        <p14:creationId xmlns:p14="http://schemas.microsoft.com/office/powerpoint/2010/main" val="303804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Contribution not attribution</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2246769"/>
          </a:xfrm>
          <a:prstGeom prst="rect">
            <a:avLst/>
          </a:prstGeom>
        </p:spPr>
        <p:txBody>
          <a:bodyPr wrap="square">
            <a:spAutoFit/>
          </a:bodyPr>
          <a:lstStyle/>
          <a:p>
            <a:pPr marL="342900" indent="-342900">
              <a:buFont typeface="Arial" panose="020B0604020202020204" pitchFamily="34" charset="0"/>
              <a:buChar char="•"/>
            </a:pPr>
            <a:r>
              <a:rPr lang="en-GB" sz="2800" dirty="0" smtClean="0">
                <a:solidFill>
                  <a:srgbClr val="4D738A"/>
                </a:solidFill>
                <a:latin typeface="+mj-lt"/>
              </a:rPr>
              <a:t>The research must have made a distinct and material </a:t>
            </a:r>
            <a:r>
              <a:rPr lang="en-GB" sz="2800" b="1" dirty="0" smtClean="0">
                <a:solidFill>
                  <a:srgbClr val="4D738A"/>
                </a:solidFill>
                <a:latin typeface="+mj-lt"/>
              </a:rPr>
              <a:t>contribution</a:t>
            </a:r>
            <a:r>
              <a:rPr lang="en-GB" sz="2800" dirty="0" smtClean="0">
                <a:solidFill>
                  <a:srgbClr val="4D738A"/>
                </a:solidFill>
                <a:latin typeface="+mj-lt"/>
              </a:rPr>
              <a:t> to the impact. We </a:t>
            </a:r>
            <a:r>
              <a:rPr lang="en-GB" sz="2800" dirty="0">
                <a:solidFill>
                  <a:srgbClr val="4D738A"/>
                </a:solidFill>
                <a:latin typeface="+mj-lt"/>
              </a:rPr>
              <a:t>do not attempt to </a:t>
            </a:r>
            <a:r>
              <a:rPr lang="en-GB" sz="2800" dirty="0" smtClean="0">
                <a:solidFill>
                  <a:srgbClr val="4D738A"/>
                </a:solidFill>
                <a:latin typeface="+mj-lt"/>
              </a:rPr>
              <a:t>apportion how much of the </a:t>
            </a:r>
            <a:r>
              <a:rPr lang="en-GB" sz="2800" dirty="0">
                <a:solidFill>
                  <a:srgbClr val="4D738A"/>
                </a:solidFill>
                <a:latin typeface="+mj-lt"/>
              </a:rPr>
              <a:t>impact </a:t>
            </a:r>
            <a:r>
              <a:rPr lang="en-GB" sz="2800" dirty="0" smtClean="0">
                <a:solidFill>
                  <a:srgbClr val="4D738A"/>
                </a:solidFill>
                <a:latin typeface="+mj-lt"/>
              </a:rPr>
              <a:t>was </a:t>
            </a:r>
            <a:r>
              <a:rPr lang="en-GB" sz="2800" dirty="0">
                <a:solidFill>
                  <a:srgbClr val="4D738A"/>
                </a:solidFill>
                <a:latin typeface="+mj-lt"/>
              </a:rPr>
              <a:t>‘caused’ by the </a:t>
            </a:r>
            <a:r>
              <a:rPr lang="en-GB" sz="2800" dirty="0" smtClean="0">
                <a:solidFill>
                  <a:srgbClr val="4D738A"/>
                </a:solidFill>
                <a:latin typeface="+mj-lt"/>
              </a:rPr>
              <a:t>research.</a:t>
            </a:r>
          </a:p>
          <a:p>
            <a:pPr marL="342900" indent="-342900">
              <a:buFont typeface="Arial" panose="020B0604020202020204" pitchFamily="34" charset="0"/>
              <a:buChar char="•"/>
            </a:pPr>
            <a:r>
              <a:rPr lang="en-GB" sz="2800" dirty="0" smtClean="0">
                <a:solidFill>
                  <a:srgbClr val="4D738A"/>
                </a:solidFill>
                <a:latin typeface="+mj-lt"/>
              </a:rPr>
              <a:t>What are the routes through which research can contribute to a change or benefit to society?</a:t>
            </a:r>
          </a:p>
        </p:txBody>
      </p:sp>
      <p:graphicFrame>
        <p:nvGraphicFramePr>
          <p:cNvPr id="4" name="Diagram 3"/>
          <p:cNvGraphicFramePr/>
          <p:nvPr>
            <p:extLst>
              <p:ext uri="{D42A27DB-BD31-4B8C-83A1-F6EECF244321}">
                <p14:modId xmlns:p14="http://schemas.microsoft.com/office/powerpoint/2010/main" val="2457990958"/>
              </p:ext>
            </p:extLst>
          </p:nvPr>
        </p:nvGraphicFramePr>
        <p:xfrm>
          <a:off x="1279646" y="3478320"/>
          <a:ext cx="9824934" cy="3211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663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6"/>
            <a:ext cx="10515600" cy="67681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Case study assessment</a:t>
            </a:r>
            <a:endParaRPr lang="en-GB" dirty="0"/>
          </a:p>
        </p:txBody>
      </p:sp>
      <p:graphicFrame>
        <p:nvGraphicFramePr>
          <p:cNvPr id="4" name="Diagram 3"/>
          <p:cNvGraphicFramePr/>
          <p:nvPr>
            <p:extLst>
              <p:ext uri="{D42A27DB-BD31-4B8C-83A1-F6EECF244321}">
                <p14:modId xmlns:p14="http://schemas.microsoft.com/office/powerpoint/2010/main" val="2685691462"/>
              </p:ext>
            </p:extLst>
          </p:nvPr>
        </p:nvGraphicFramePr>
        <p:xfrm>
          <a:off x="1111170" y="3044889"/>
          <a:ext cx="10612213" cy="334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111170" y="1243196"/>
            <a:ext cx="10300771" cy="1569660"/>
          </a:xfrm>
          <a:prstGeom prst="rect">
            <a:avLst/>
          </a:prstGeom>
        </p:spPr>
        <p:txBody>
          <a:bodyPr wrap="square">
            <a:spAutoFit/>
          </a:bodyPr>
          <a:lstStyle/>
          <a:p>
            <a:pPr marL="342900" indent="-342900">
              <a:buFont typeface="Arial" panose="020B0604020202020204" pitchFamily="34" charset="0"/>
              <a:buChar char="•"/>
            </a:pPr>
            <a:r>
              <a:rPr lang="en-GB" sz="3200" dirty="0">
                <a:solidFill>
                  <a:srgbClr val="4D738A"/>
                </a:solidFill>
                <a:latin typeface="+mj-lt"/>
              </a:rPr>
              <a:t>Assessed by both academics and research users on the REF panels</a:t>
            </a:r>
          </a:p>
          <a:p>
            <a:pPr marL="342900" indent="-342900">
              <a:buFont typeface="Arial" panose="020B0604020202020204" pitchFamily="34" charset="0"/>
              <a:buChar char="•"/>
            </a:pPr>
            <a:r>
              <a:rPr lang="en-GB" sz="3200" dirty="0">
                <a:solidFill>
                  <a:srgbClr val="4D738A"/>
                </a:solidFill>
                <a:latin typeface="+mj-lt"/>
              </a:rPr>
              <a:t>Rated on a four-point scale</a:t>
            </a:r>
          </a:p>
        </p:txBody>
      </p:sp>
    </p:spTree>
    <p:extLst>
      <p:ext uri="{BB962C8B-B14F-4D97-AF65-F5344CB8AC3E}">
        <p14:creationId xmlns:p14="http://schemas.microsoft.com/office/powerpoint/2010/main" val="3953554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Evidence of impact</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3416320"/>
          </a:xfrm>
          <a:prstGeom prst="rect">
            <a:avLst/>
          </a:prstGeom>
        </p:spPr>
        <p:txBody>
          <a:bodyPr wrap="square">
            <a:spAutoFit/>
          </a:bodyPr>
          <a:lstStyle/>
          <a:p>
            <a:pPr lvl="1"/>
            <a:r>
              <a:rPr lang="en-GB" sz="3600" dirty="0" smtClean="0">
                <a:solidFill>
                  <a:srgbClr val="4D738A"/>
                </a:solidFill>
                <a:latin typeface="+mj-lt"/>
              </a:rPr>
              <a:t> </a:t>
            </a:r>
          </a:p>
          <a:p>
            <a:pPr marL="342900" indent="-342900">
              <a:buFont typeface="Arial" panose="020B0604020202020204" pitchFamily="34" charset="0"/>
              <a:buChar char="•"/>
            </a:pPr>
            <a:r>
              <a:rPr lang="en-GB" sz="3600" dirty="0" smtClean="0">
                <a:solidFill>
                  <a:srgbClr val="4D738A"/>
                </a:solidFill>
                <a:latin typeface="+mj-lt"/>
              </a:rPr>
              <a:t>Who or what has benefited or been impacted on?</a:t>
            </a:r>
          </a:p>
          <a:p>
            <a:pPr marL="342900" indent="-342900">
              <a:buFont typeface="Arial" panose="020B0604020202020204" pitchFamily="34" charset="0"/>
              <a:buChar char="•"/>
            </a:pPr>
            <a:endParaRPr lang="en-GB" sz="3600" dirty="0" smtClean="0">
              <a:solidFill>
                <a:srgbClr val="4D738A"/>
              </a:solidFill>
              <a:latin typeface="+mj-lt"/>
            </a:endParaRPr>
          </a:p>
          <a:p>
            <a:pPr marL="342900" indent="-342900">
              <a:buFont typeface="Arial" panose="020B0604020202020204" pitchFamily="34" charset="0"/>
              <a:buChar char="•"/>
            </a:pPr>
            <a:r>
              <a:rPr lang="en-GB" sz="3600" dirty="0" smtClean="0">
                <a:solidFill>
                  <a:srgbClr val="4D738A"/>
                </a:solidFill>
                <a:latin typeface="+mj-lt"/>
              </a:rPr>
              <a:t>How have they benefitted or been impacted on?</a:t>
            </a:r>
          </a:p>
          <a:p>
            <a:pPr marL="342900" indent="-342900">
              <a:buFont typeface="Arial" panose="020B0604020202020204" pitchFamily="34" charset="0"/>
              <a:buChar char="•"/>
            </a:pPr>
            <a:endParaRPr lang="en-GB" sz="3600" dirty="0" smtClean="0">
              <a:solidFill>
                <a:srgbClr val="4D738A"/>
              </a:solidFill>
              <a:latin typeface="+mj-lt"/>
            </a:endParaRPr>
          </a:p>
          <a:p>
            <a:pPr marL="342900" indent="-342900">
              <a:buFont typeface="Arial" panose="020B0604020202020204" pitchFamily="34" charset="0"/>
              <a:buChar char="•"/>
            </a:pPr>
            <a:r>
              <a:rPr lang="en-GB" sz="3600" dirty="0" smtClean="0">
                <a:solidFill>
                  <a:srgbClr val="4D738A"/>
                </a:solidFill>
                <a:latin typeface="+mj-lt"/>
              </a:rPr>
              <a:t>What kinds of evidence can demonstrate this?</a:t>
            </a:r>
            <a:endParaRPr lang="en-GB" sz="3600" dirty="0">
              <a:solidFill>
                <a:srgbClr val="4D738A"/>
              </a:solidFill>
              <a:latin typeface="+mj-lt"/>
            </a:endParaRPr>
          </a:p>
        </p:txBody>
      </p:sp>
    </p:spTree>
    <p:extLst>
      <p:ext uri="{BB962C8B-B14F-4D97-AF65-F5344CB8AC3E}">
        <p14:creationId xmlns:p14="http://schemas.microsoft.com/office/powerpoint/2010/main" val="96958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rPr>
              <a:t>Submission requirements</a:t>
            </a:r>
            <a:endParaRPr lang="en-GB" dirty="0"/>
          </a:p>
        </p:txBody>
      </p:sp>
      <p:sp>
        <p:nvSpPr>
          <p:cNvPr id="6" name="Content Placeholder 2"/>
          <p:cNvSpPr txBox="1">
            <a:spLocks/>
          </p:cNvSpPr>
          <p:nvPr/>
        </p:nvSpPr>
        <p:spPr>
          <a:xfrm>
            <a:off x="838200" y="1241904"/>
            <a:ext cx="10872427" cy="54648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4D738A"/>
                </a:solidFill>
                <a:latin typeface="+mj-lt"/>
              </a:rPr>
              <a:t>Number </a:t>
            </a:r>
            <a:r>
              <a:rPr lang="en-GB" dirty="0">
                <a:solidFill>
                  <a:srgbClr val="4D738A"/>
                </a:solidFill>
                <a:latin typeface="+mj-lt"/>
              </a:rPr>
              <a:t>of case </a:t>
            </a:r>
            <a:r>
              <a:rPr lang="en-GB" dirty="0" smtClean="0">
                <a:solidFill>
                  <a:srgbClr val="4D738A"/>
                </a:solidFill>
                <a:latin typeface="+mj-lt"/>
              </a:rPr>
              <a:t>studies determined by FTE of staff submitted. </a:t>
            </a:r>
          </a:p>
          <a:p>
            <a:endParaRPr lang="en-GB" dirty="0">
              <a:solidFill>
                <a:srgbClr val="4D738A"/>
              </a:solidFill>
              <a:latin typeface="+mj-lt"/>
            </a:endParaRPr>
          </a:p>
          <a:p>
            <a:pPr lvl="1"/>
            <a:endParaRPr lang="en-GB" dirty="0" smtClean="0">
              <a:solidFill>
                <a:srgbClr val="4D738A"/>
              </a:solidFill>
              <a:latin typeface="+mj-lt"/>
            </a:endParaRPr>
          </a:p>
          <a:p>
            <a:pPr lvl="1"/>
            <a:endParaRPr lang="en-GB" sz="2200" dirty="0" smtClean="0">
              <a:solidFill>
                <a:srgbClr val="4D738A"/>
              </a:solidFill>
              <a:latin typeface="+mj-lt"/>
            </a:endParaRPr>
          </a:p>
          <a:p>
            <a:pPr lvl="1"/>
            <a:endParaRPr lang="en-GB" sz="2200" dirty="0">
              <a:solidFill>
                <a:srgbClr val="4D738A"/>
              </a:solidFill>
              <a:latin typeface="+mj-lt"/>
            </a:endParaRPr>
          </a:p>
          <a:p>
            <a:endParaRPr lang="en-GB" sz="2600" dirty="0" smtClean="0">
              <a:solidFill>
                <a:srgbClr val="4D738A"/>
              </a:solidFill>
              <a:latin typeface="+mj-lt"/>
            </a:endParaRPr>
          </a:p>
          <a:p>
            <a:pPr marL="457200" lvl="1" indent="0">
              <a:buNone/>
            </a:pPr>
            <a:endParaRPr lang="en-GB" dirty="0" smtClean="0">
              <a:solidFill>
                <a:srgbClr val="4D738A"/>
              </a:solidFill>
              <a:latin typeface="+mj-lt"/>
            </a:endParaRPr>
          </a:p>
        </p:txBody>
      </p:sp>
      <p:graphicFrame>
        <p:nvGraphicFramePr>
          <p:cNvPr id="4" name="Table 3"/>
          <p:cNvGraphicFramePr>
            <a:graphicFrameLocks noGrp="1"/>
          </p:cNvGraphicFramePr>
          <p:nvPr>
            <p:extLst/>
          </p:nvPr>
        </p:nvGraphicFramePr>
        <p:xfrm>
          <a:off x="2032000" y="2069168"/>
          <a:ext cx="8128000" cy="3972560"/>
        </p:xfrm>
        <a:graphic>
          <a:graphicData uri="http://schemas.openxmlformats.org/drawingml/2006/table">
            <a:tbl>
              <a:tblPr firstRow="1" bandRow="1">
                <a:tableStyleId>{5C22544A-7EE6-4342-B048-85BDC9FD1C3A}</a:tableStyleId>
              </a:tblPr>
              <a:tblGrid>
                <a:gridCol w="4064000"/>
                <a:gridCol w="4064000"/>
              </a:tblGrid>
              <a:tr h="0">
                <a:tc>
                  <a:txBody>
                    <a:bodyPr/>
                    <a:lstStyle/>
                    <a:p>
                      <a:r>
                        <a:rPr lang="en-GB" dirty="0" smtClean="0"/>
                        <a:t>Category A submitted staff (FTE)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Required number of case studies</a:t>
                      </a:r>
                    </a:p>
                  </a:txBody>
                  <a:tcPr/>
                </a:tc>
              </a:tr>
              <a:tr h="370840">
                <a:tc>
                  <a:txBody>
                    <a:bodyPr/>
                    <a:lstStyle/>
                    <a:p>
                      <a:r>
                        <a:rPr lang="en-GB" dirty="0" smtClean="0"/>
                        <a:t>Up to 19.99</a:t>
                      </a:r>
                      <a:endParaRPr lang="en-GB" dirty="0"/>
                    </a:p>
                  </a:txBody>
                  <a:tcPr/>
                </a:tc>
                <a:tc>
                  <a:txBody>
                    <a:bodyPr/>
                    <a:lstStyle/>
                    <a:p>
                      <a:r>
                        <a:rPr lang="en-GB" dirty="0" smtClean="0"/>
                        <a:t>2</a:t>
                      </a:r>
                      <a:endParaRPr lang="en-GB" dirty="0"/>
                    </a:p>
                  </a:txBody>
                  <a:tcPr/>
                </a:tc>
              </a:tr>
              <a:tr h="370840">
                <a:tc>
                  <a:txBody>
                    <a:bodyPr/>
                    <a:lstStyle/>
                    <a:p>
                      <a:r>
                        <a:rPr lang="en-GB" dirty="0" smtClean="0"/>
                        <a:t>20-34.99</a:t>
                      </a:r>
                      <a:endParaRPr lang="en-GB" dirty="0"/>
                    </a:p>
                  </a:txBody>
                  <a:tcPr/>
                </a:tc>
                <a:tc>
                  <a:txBody>
                    <a:bodyPr/>
                    <a:lstStyle/>
                    <a:p>
                      <a:r>
                        <a:rPr lang="en-GB" dirty="0" smtClean="0"/>
                        <a:t>3</a:t>
                      </a:r>
                      <a:endParaRPr lang="en-GB" dirty="0"/>
                    </a:p>
                  </a:txBody>
                  <a:tcPr/>
                </a:tc>
              </a:tr>
              <a:tr h="370840">
                <a:tc>
                  <a:txBody>
                    <a:bodyPr/>
                    <a:lstStyle/>
                    <a:p>
                      <a:r>
                        <a:rPr lang="en-GB" dirty="0" smtClean="0"/>
                        <a:t>35-49.99</a:t>
                      </a:r>
                      <a:endParaRPr lang="en-GB" dirty="0"/>
                    </a:p>
                  </a:txBody>
                  <a:tcPr/>
                </a:tc>
                <a:tc>
                  <a:txBody>
                    <a:bodyPr/>
                    <a:lstStyle/>
                    <a:p>
                      <a:r>
                        <a:rPr lang="en-GB" dirty="0" smtClean="0"/>
                        <a:t>4</a:t>
                      </a:r>
                      <a:endParaRPr lang="en-GB" dirty="0"/>
                    </a:p>
                  </a:txBody>
                  <a:tcPr/>
                </a:tc>
              </a:tr>
              <a:tr h="370840">
                <a:tc>
                  <a:txBody>
                    <a:bodyPr/>
                    <a:lstStyle/>
                    <a:p>
                      <a:r>
                        <a:rPr lang="en-GB" dirty="0" smtClean="0"/>
                        <a:t>50-64.99</a:t>
                      </a:r>
                      <a:endParaRPr lang="en-GB" dirty="0"/>
                    </a:p>
                  </a:txBody>
                  <a:tcPr/>
                </a:tc>
                <a:tc>
                  <a:txBody>
                    <a:bodyPr/>
                    <a:lstStyle/>
                    <a:p>
                      <a:r>
                        <a:rPr lang="en-GB" dirty="0" smtClean="0"/>
                        <a:t>5</a:t>
                      </a:r>
                      <a:endParaRPr lang="en-GB" dirty="0"/>
                    </a:p>
                  </a:txBody>
                  <a:tcPr/>
                </a:tc>
              </a:tr>
              <a:tr h="370840">
                <a:tc>
                  <a:txBody>
                    <a:bodyPr/>
                    <a:lstStyle/>
                    <a:p>
                      <a:r>
                        <a:rPr lang="en-GB" dirty="0" smtClean="0"/>
                        <a:t>65-79.99</a:t>
                      </a:r>
                      <a:endParaRPr lang="en-GB" dirty="0"/>
                    </a:p>
                  </a:txBody>
                  <a:tcPr/>
                </a:tc>
                <a:tc>
                  <a:txBody>
                    <a:bodyPr/>
                    <a:lstStyle/>
                    <a:p>
                      <a:r>
                        <a:rPr lang="en-GB" dirty="0" smtClean="0"/>
                        <a:t>6</a:t>
                      </a:r>
                      <a:endParaRPr lang="en-GB" dirty="0"/>
                    </a:p>
                  </a:txBody>
                  <a:tcPr/>
                </a:tc>
              </a:tr>
              <a:tr h="370840">
                <a:tc>
                  <a:txBody>
                    <a:bodyPr/>
                    <a:lstStyle/>
                    <a:p>
                      <a:r>
                        <a:rPr lang="en-GB" dirty="0" smtClean="0"/>
                        <a:t>80-94.99</a:t>
                      </a:r>
                      <a:endParaRPr lang="en-GB" dirty="0"/>
                    </a:p>
                  </a:txBody>
                  <a:tcPr/>
                </a:tc>
                <a:tc>
                  <a:txBody>
                    <a:bodyPr/>
                    <a:lstStyle/>
                    <a:p>
                      <a:r>
                        <a:rPr lang="en-GB" dirty="0" smtClean="0"/>
                        <a:t>7</a:t>
                      </a:r>
                      <a:endParaRPr lang="en-GB" dirty="0"/>
                    </a:p>
                  </a:txBody>
                  <a:tcPr/>
                </a:tc>
              </a:tr>
              <a:tr h="370840">
                <a:tc>
                  <a:txBody>
                    <a:bodyPr/>
                    <a:lstStyle/>
                    <a:p>
                      <a:r>
                        <a:rPr lang="en-GB" dirty="0" smtClean="0"/>
                        <a:t>95-109.99</a:t>
                      </a:r>
                      <a:endParaRPr lang="en-GB" dirty="0"/>
                    </a:p>
                  </a:txBody>
                  <a:tcPr/>
                </a:tc>
                <a:tc>
                  <a:txBody>
                    <a:bodyPr/>
                    <a:lstStyle/>
                    <a:p>
                      <a:r>
                        <a:rPr lang="en-GB" dirty="0" smtClean="0"/>
                        <a:t>8</a:t>
                      </a:r>
                      <a:endParaRPr lang="en-GB" dirty="0"/>
                    </a:p>
                  </a:txBody>
                  <a:tcPr/>
                </a:tc>
              </a:tr>
              <a:tr h="370840">
                <a:tc>
                  <a:txBody>
                    <a:bodyPr/>
                    <a:lstStyle/>
                    <a:p>
                      <a:r>
                        <a:rPr lang="en-GB" dirty="0" smtClean="0"/>
                        <a:t>110-159.99</a:t>
                      </a:r>
                      <a:endParaRPr lang="en-GB" dirty="0"/>
                    </a:p>
                  </a:txBody>
                  <a:tcPr/>
                </a:tc>
                <a:tc>
                  <a:txBody>
                    <a:bodyPr/>
                    <a:lstStyle/>
                    <a:p>
                      <a:r>
                        <a:rPr lang="en-GB" dirty="0" smtClean="0"/>
                        <a:t>9</a:t>
                      </a:r>
                      <a:endParaRPr lang="en-GB" dirty="0"/>
                    </a:p>
                  </a:txBody>
                  <a:tcPr/>
                </a:tc>
              </a:tr>
              <a:tr h="370840">
                <a:tc>
                  <a:txBody>
                    <a:bodyPr/>
                    <a:lstStyle/>
                    <a:p>
                      <a:r>
                        <a:rPr lang="en-GB" dirty="0" smtClean="0"/>
                        <a:t>160 or more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10, plus 1 further case study per additional 50 FTE</a:t>
                      </a:r>
                    </a:p>
                  </a:txBody>
                  <a:tcPr/>
                </a:tc>
              </a:tr>
            </a:tbl>
          </a:graphicData>
        </a:graphic>
      </p:graphicFrame>
    </p:spTree>
    <p:extLst>
      <p:ext uri="{BB962C8B-B14F-4D97-AF65-F5344CB8AC3E}">
        <p14:creationId xmlns:p14="http://schemas.microsoft.com/office/powerpoint/2010/main" val="1962071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878728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rPr>
              <a:t>Weighting of impact</a:t>
            </a:r>
            <a:endParaRPr lang="en-GB" dirty="0"/>
          </a:p>
        </p:txBody>
      </p:sp>
      <p:graphicFrame>
        <p:nvGraphicFramePr>
          <p:cNvPr id="6" name="Content Placeholder 5"/>
          <p:cNvGraphicFramePr>
            <a:graphicFrameLocks/>
          </p:cNvGraphicFramePr>
          <p:nvPr>
            <p:extLst/>
          </p:nvPr>
        </p:nvGraphicFramePr>
        <p:xfrm>
          <a:off x="2257480" y="1314480"/>
          <a:ext cx="7921625"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46"/>
          <p:cNvSpPr>
            <a:spLocks noChangeArrowheads="1"/>
          </p:cNvSpPr>
          <p:nvPr/>
        </p:nvSpPr>
        <p:spPr bwMode="auto">
          <a:xfrm>
            <a:off x="2960717" y="5202912"/>
            <a:ext cx="1096963" cy="974725"/>
          </a:xfrm>
          <a:prstGeom prst="ellipse">
            <a:avLst/>
          </a:prstGeom>
          <a:solidFill>
            <a:srgbClr val="FF9F19"/>
          </a:solidFill>
          <a:ln w="9525">
            <a:solidFill>
              <a:srgbClr val="4D738A"/>
            </a:solidFill>
            <a:round/>
            <a:headEnd/>
            <a:tailEnd/>
          </a:ln>
        </p:spPr>
        <p:txBody>
          <a:bodyPr wrap="none" anchor="ctr"/>
          <a:lstStyle/>
          <a:p>
            <a:pPr algn="ctr"/>
            <a:r>
              <a:rPr lang="en-GB" sz="2400" b="1" dirty="0" smtClean="0">
                <a:solidFill>
                  <a:srgbClr val="4D738A"/>
                </a:solidFill>
                <a:cs typeface="Arial" charset="0"/>
              </a:rPr>
              <a:t>60%</a:t>
            </a:r>
            <a:endParaRPr lang="en-GB" sz="2400" b="1" dirty="0">
              <a:solidFill>
                <a:srgbClr val="4D738A"/>
              </a:solidFill>
              <a:cs typeface="Arial" charset="0"/>
            </a:endParaRPr>
          </a:p>
        </p:txBody>
      </p:sp>
      <p:sp>
        <p:nvSpPr>
          <p:cNvPr id="8" name="Oval 91"/>
          <p:cNvSpPr>
            <a:spLocks noChangeArrowheads="1"/>
          </p:cNvSpPr>
          <p:nvPr/>
        </p:nvSpPr>
        <p:spPr bwMode="auto">
          <a:xfrm>
            <a:off x="5633720" y="5209287"/>
            <a:ext cx="1084263" cy="974725"/>
          </a:xfrm>
          <a:prstGeom prst="ellipse">
            <a:avLst/>
          </a:prstGeom>
          <a:solidFill>
            <a:srgbClr val="FF9F19"/>
          </a:solidFill>
          <a:ln w="9525">
            <a:solidFill>
              <a:srgbClr val="4D738A"/>
            </a:solidFill>
            <a:round/>
            <a:headEnd/>
            <a:tailEnd/>
          </a:ln>
        </p:spPr>
        <p:txBody>
          <a:bodyPr wrap="none" anchor="ctr"/>
          <a:lstStyle/>
          <a:p>
            <a:pPr algn="ctr"/>
            <a:r>
              <a:rPr lang="en-GB" sz="2400" b="1" dirty="0" smtClean="0">
                <a:solidFill>
                  <a:srgbClr val="4D738A"/>
                </a:solidFill>
                <a:cs typeface="Arial" charset="0"/>
              </a:rPr>
              <a:t>25%</a:t>
            </a:r>
            <a:endParaRPr lang="en-GB" sz="2400" b="1" dirty="0">
              <a:solidFill>
                <a:srgbClr val="4D738A"/>
              </a:solidFill>
              <a:cs typeface="Arial" charset="0"/>
            </a:endParaRPr>
          </a:p>
        </p:txBody>
      </p:sp>
      <p:sp>
        <p:nvSpPr>
          <p:cNvPr id="9" name="Oval 92"/>
          <p:cNvSpPr>
            <a:spLocks noChangeArrowheads="1"/>
          </p:cNvSpPr>
          <p:nvPr/>
        </p:nvSpPr>
        <p:spPr bwMode="auto">
          <a:xfrm>
            <a:off x="8378160" y="5202912"/>
            <a:ext cx="1082675" cy="974725"/>
          </a:xfrm>
          <a:prstGeom prst="ellipse">
            <a:avLst/>
          </a:prstGeom>
          <a:solidFill>
            <a:srgbClr val="FF9F19"/>
          </a:solidFill>
          <a:ln w="9525">
            <a:solidFill>
              <a:srgbClr val="4D738A"/>
            </a:solidFill>
            <a:round/>
            <a:headEnd/>
            <a:tailEnd/>
          </a:ln>
        </p:spPr>
        <p:txBody>
          <a:bodyPr wrap="none" anchor="ctr"/>
          <a:lstStyle/>
          <a:p>
            <a:pPr algn="ctr"/>
            <a:r>
              <a:rPr lang="en-GB" sz="2400" b="1" dirty="0" smtClean="0">
                <a:solidFill>
                  <a:srgbClr val="4D738A"/>
                </a:solidFill>
                <a:cs typeface="Arial" charset="0"/>
              </a:rPr>
              <a:t>15%</a:t>
            </a:r>
            <a:endParaRPr lang="en-GB" sz="2400" b="1" dirty="0">
              <a:solidFill>
                <a:srgbClr val="4D738A"/>
              </a:solidFill>
              <a:cs typeface="Arial" charset="0"/>
            </a:endParaRPr>
          </a:p>
        </p:txBody>
      </p:sp>
    </p:spTree>
    <p:extLst>
      <p:ext uri="{BB962C8B-B14F-4D97-AF65-F5344CB8AC3E}">
        <p14:creationId xmlns:p14="http://schemas.microsoft.com/office/powerpoint/2010/main" val="2611516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The UK research funding system</a:t>
            </a:r>
            <a:endParaRPr lang="en-GB" dirty="0"/>
          </a:p>
        </p:txBody>
      </p:sp>
      <p:graphicFrame>
        <p:nvGraphicFramePr>
          <p:cNvPr id="4" name="Diagram 3"/>
          <p:cNvGraphicFramePr/>
          <p:nvPr>
            <p:extLst>
              <p:ext uri="{D42A27DB-BD31-4B8C-83A1-F6EECF244321}">
                <p14:modId xmlns:p14="http://schemas.microsoft.com/office/powerpoint/2010/main" val="1297528237"/>
              </p:ext>
            </p:extLst>
          </p:nvPr>
        </p:nvGraphicFramePr>
        <p:xfrm>
          <a:off x="2032000" y="1527858"/>
          <a:ext cx="8128000" cy="4610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2009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878728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rPr>
              <a:t>Units of assessment</a:t>
            </a:r>
            <a:endParaRPr lang="en-GB" dirty="0"/>
          </a:p>
        </p:txBody>
      </p:sp>
      <p:graphicFrame>
        <p:nvGraphicFramePr>
          <p:cNvPr id="4" name="Diagram 3"/>
          <p:cNvGraphicFramePr/>
          <p:nvPr>
            <p:extLst/>
          </p:nvPr>
        </p:nvGraphicFramePr>
        <p:xfrm>
          <a:off x="765659" y="1377245"/>
          <a:ext cx="2510033" cy="4755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nvPr>
        </p:nvGraphicFramePr>
        <p:xfrm>
          <a:off x="3515783" y="1105800"/>
          <a:ext cx="2464099" cy="52981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p:cNvGraphicFramePr/>
          <p:nvPr>
            <p:extLst>
              <p:ext uri="{D42A27DB-BD31-4B8C-83A1-F6EECF244321}">
                <p14:modId xmlns:p14="http://schemas.microsoft.com/office/powerpoint/2010/main" val="155226815"/>
              </p:ext>
            </p:extLst>
          </p:nvPr>
        </p:nvGraphicFramePr>
        <p:xfrm>
          <a:off x="5905991" y="1159338"/>
          <a:ext cx="3283021" cy="537141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p:cNvGraphicFramePr/>
          <p:nvPr>
            <p:extLst/>
          </p:nvPr>
        </p:nvGraphicFramePr>
        <p:xfrm>
          <a:off x="8163387" y="1176034"/>
          <a:ext cx="4028613" cy="547114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370136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Impacts submitted in 2014</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2077360"/>
            <a:ext cx="10300771" cy="3416320"/>
          </a:xfrm>
          <a:prstGeom prst="rect">
            <a:avLst/>
          </a:prstGeom>
        </p:spPr>
        <p:txBody>
          <a:bodyPr wrap="square">
            <a:spAutoFit/>
          </a:bodyPr>
          <a:lstStyle/>
          <a:p>
            <a:pPr marL="342900" indent="-342900">
              <a:buFont typeface="Arial" panose="020B0604020202020204" pitchFamily="34" charset="0"/>
              <a:buChar char="•"/>
            </a:pPr>
            <a:r>
              <a:rPr lang="en-GB" sz="2800" dirty="0" smtClean="0">
                <a:solidFill>
                  <a:srgbClr val="4D738A"/>
                </a:solidFill>
                <a:latin typeface="+mj-lt"/>
              </a:rPr>
              <a:t>How many case studies were submitted to REF 2014? </a:t>
            </a:r>
          </a:p>
          <a:p>
            <a:pPr algn="ctr"/>
            <a:r>
              <a:rPr lang="en-GB" sz="4400" b="1" dirty="0" smtClean="0">
                <a:solidFill>
                  <a:srgbClr val="FF9F19"/>
                </a:solidFill>
                <a:latin typeface="+mj-lt"/>
              </a:rPr>
              <a:t>6,975</a:t>
            </a:r>
          </a:p>
          <a:p>
            <a:pPr marL="342900" indent="-342900">
              <a:buFont typeface="Arial" panose="020B0604020202020204" pitchFamily="34" charset="0"/>
              <a:buChar char="•"/>
            </a:pPr>
            <a:r>
              <a:rPr lang="en-GB" sz="2800" dirty="0" smtClean="0">
                <a:solidFill>
                  <a:srgbClr val="4D738A"/>
                </a:solidFill>
                <a:latin typeface="+mj-lt"/>
              </a:rPr>
              <a:t>What percentage of case studies were judged ‘outstanding’ (4*)?</a:t>
            </a:r>
          </a:p>
          <a:p>
            <a:pPr algn="ctr"/>
            <a:r>
              <a:rPr lang="en-GB" sz="4400" b="1" dirty="0" smtClean="0">
                <a:solidFill>
                  <a:srgbClr val="FF9F19"/>
                </a:solidFill>
                <a:latin typeface="+mj-lt"/>
              </a:rPr>
              <a:t>44%</a:t>
            </a:r>
          </a:p>
          <a:p>
            <a:pPr marL="342900" indent="-342900">
              <a:buFont typeface="Arial" panose="020B0604020202020204" pitchFamily="34" charset="0"/>
              <a:buChar char="•"/>
            </a:pPr>
            <a:r>
              <a:rPr lang="en-GB" sz="2800" dirty="0" smtClean="0">
                <a:solidFill>
                  <a:srgbClr val="4D738A"/>
                </a:solidFill>
                <a:latin typeface="+mj-lt"/>
              </a:rPr>
              <a:t>How many countries were mentioned in case studies in 2014?</a:t>
            </a:r>
          </a:p>
          <a:p>
            <a:pPr algn="ctr"/>
            <a:r>
              <a:rPr lang="en-GB" sz="4400" b="1" dirty="0" smtClean="0">
                <a:solidFill>
                  <a:srgbClr val="FF9F19"/>
                </a:solidFill>
                <a:latin typeface="+mj-lt"/>
              </a:rPr>
              <a:t>205</a:t>
            </a:r>
          </a:p>
        </p:txBody>
      </p:sp>
    </p:spTree>
    <p:extLst>
      <p:ext uri="{BB962C8B-B14F-4D97-AF65-F5344CB8AC3E}">
        <p14:creationId xmlns:p14="http://schemas.microsoft.com/office/powerpoint/2010/main" val="32810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815526" y="2594774"/>
            <a:ext cx="3376474" cy="26509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Beneficiaries cited in case studies </a:t>
            </a:r>
            <a:endParaRPr lang="en-GB" dirty="0">
              <a:solidFill>
                <a:srgbClr val="4D738A"/>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993" y="153198"/>
            <a:ext cx="7640533" cy="6568443"/>
          </a:xfrm>
          <a:prstGeom prst="rect">
            <a:avLst/>
          </a:prstGeom>
        </p:spPr>
      </p:pic>
    </p:spTree>
    <p:extLst>
      <p:ext uri="{BB962C8B-B14F-4D97-AF65-F5344CB8AC3E}">
        <p14:creationId xmlns:p14="http://schemas.microsoft.com/office/powerpoint/2010/main" val="4270843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Impacts submitted in 2014</a:t>
            </a:r>
            <a:endParaRPr lang="en-GB" dirty="0">
              <a:solidFill>
                <a:srgbClr val="4D738A"/>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26" y="1162050"/>
            <a:ext cx="11468032" cy="5169302"/>
          </a:xfrm>
          <a:prstGeom prst="rect">
            <a:avLst/>
          </a:prstGeom>
        </p:spPr>
      </p:pic>
    </p:spTree>
    <p:extLst>
      <p:ext uri="{BB962C8B-B14F-4D97-AF65-F5344CB8AC3E}">
        <p14:creationId xmlns:p14="http://schemas.microsoft.com/office/powerpoint/2010/main" val="3288698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 wheels</a:t>
            </a:r>
            <a:endParaRPr lang="en-GB" dirty="0">
              <a:solidFill>
                <a:srgbClr val="4D738A"/>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1273" y="1182193"/>
            <a:ext cx="2056626" cy="24777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2613" y="1162290"/>
            <a:ext cx="1910966" cy="2721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6982" y="3883690"/>
            <a:ext cx="1944057" cy="289268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1273" y="3984978"/>
            <a:ext cx="1973820" cy="262489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2928" y="3766971"/>
            <a:ext cx="1937770" cy="306090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8294" y="1107478"/>
            <a:ext cx="1987038" cy="2593958"/>
          </a:xfrm>
          <a:prstGeom prst="rect">
            <a:avLst/>
          </a:prstGeom>
        </p:spPr>
      </p:pic>
    </p:spTree>
    <p:extLst>
      <p:ext uri="{BB962C8B-B14F-4D97-AF65-F5344CB8AC3E}">
        <p14:creationId xmlns:p14="http://schemas.microsoft.com/office/powerpoint/2010/main" val="3360137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 database</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1815882"/>
          </a:xfrm>
          <a:prstGeom prst="rect">
            <a:avLst/>
          </a:prstGeom>
        </p:spPr>
        <p:txBody>
          <a:bodyPr wrap="square">
            <a:spAutoFit/>
          </a:bodyPr>
          <a:lstStyle/>
          <a:p>
            <a:pPr lvl="1"/>
            <a:r>
              <a:rPr lang="en-GB" sz="2800" dirty="0" smtClean="0">
                <a:solidFill>
                  <a:srgbClr val="4D738A"/>
                </a:solidFill>
                <a:latin typeface="+mj-lt"/>
              </a:rPr>
              <a:t>A searchable database </a:t>
            </a:r>
            <a:r>
              <a:rPr lang="en-GB" sz="2800" dirty="0">
                <a:solidFill>
                  <a:srgbClr val="4D738A"/>
                </a:solidFill>
                <a:latin typeface="+mj-lt"/>
              </a:rPr>
              <a:t>is </a:t>
            </a:r>
            <a:r>
              <a:rPr lang="en-GB" sz="2800" dirty="0" smtClean="0">
                <a:solidFill>
                  <a:srgbClr val="4D738A"/>
                </a:solidFill>
                <a:latin typeface="+mj-lt"/>
              </a:rPr>
              <a:t>available: </a:t>
            </a:r>
            <a:r>
              <a:rPr lang="en-GB" sz="2800" dirty="0">
                <a:solidFill>
                  <a:srgbClr val="4D738A"/>
                </a:solidFill>
                <a:latin typeface="+mj-lt"/>
                <a:hlinkClick r:id="rId4"/>
              </a:rPr>
              <a:t>https://impact.ref.ac.uk/casestudies</a:t>
            </a:r>
            <a:r>
              <a:rPr lang="en-GB" sz="2800" dirty="0" smtClean="0">
                <a:solidFill>
                  <a:srgbClr val="4D738A"/>
                </a:solidFill>
                <a:latin typeface="+mj-lt"/>
                <a:hlinkClick r:id="rId4"/>
              </a:rPr>
              <a:t>/</a:t>
            </a:r>
            <a:endParaRPr lang="en-GB" sz="2800" dirty="0" smtClean="0">
              <a:solidFill>
                <a:srgbClr val="4D738A"/>
              </a:solidFill>
              <a:latin typeface="+mj-lt"/>
            </a:endParaRPr>
          </a:p>
          <a:p>
            <a:pPr lvl="1"/>
            <a:endParaRPr lang="en-GB" sz="2800" dirty="0" smtClean="0">
              <a:solidFill>
                <a:srgbClr val="4D738A"/>
              </a:solidFill>
              <a:latin typeface="+mj-lt"/>
            </a:endParaRPr>
          </a:p>
          <a:p>
            <a:pPr lvl="1"/>
            <a:endParaRPr lang="en-GB" sz="2800" dirty="0">
              <a:solidFill>
                <a:srgbClr val="4D738A"/>
              </a:solidFill>
              <a:latin typeface="+mj-lt"/>
            </a:endParaRPr>
          </a:p>
          <a:p>
            <a:pPr lvl="1"/>
            <a:endParaRPr lang="en-GB" sz="2800" dirty="0" smtClean="0">
              <a:solidFill>
                <a:srgbClr val="4D738A"/>
              </a:solidFill>
              <a:latin typeface="+mj-l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047" y="2199190"/>
            <a:ext cx="9092595" cy="4224760"/>
          </a:xfrm>
          <a:prstGeom prst="rect">
            <a:avLst/>
          </a:prstGeom>
        </p:spPr>
      </p:pic>
    </p:spTree>
    <p:extLst>
      <p:ext uri="{BB962C8B-B14F-4D97-AF65-F5344CB8AC3E}">
        <p14:creationId xmlns:p14="http://schemas.microsoft.com/office/powerpoint/2010/main" val="350347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Impact database</a:t>
            </a:r>
            <a:endParaRPr lang="en-GB" dirty="0">
              <a:solidFill>
                <a:srgbClr val="4D738A"/>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326" y="964753"/>
            <a:ext cx="10058400" cy="5860847"/>
          </a:xfrm>
          <a:prstGeom prst="rect">
            <a:avLst/>
          </a:prstGeom>
        </p:spPr>
      </p:pic>
    </p:spTree>
    <p:extLst>
      <p:ext uri="{BB962C8B-B14F-4D97-AF65-F5344CB8AC3E}">
        <p14:creationId xmlns:p14="http://schemas.microsoft.com/office/powerpoint/2010/main" val="254667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2"/>
          <p:cNvSpPr txBox="1">
            <a:spLocks/>
          </p:cNvSpPr>
          <p:nvPr/>
        </p:nvSpPr>
        <p:spPr>
          <a:xfrm>
            <a:off x="1171293" y="3095430"/>
            <a:ext cx="9272401" cy="1193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2813">
              <a:lnSpc>
                <a:spcPts val="4400"/>
              </a:lnSpc>
              <a:buNone/>
              <a:defRPr/>
            </a:pPr>
            <a:endParaRPr lang="en-GB" sz="4000" b="1" dirty="0" smtClean="0">
              <a:solidFill>
                <a:srgbClr val="FF9F19"/>
              </a:solidFill>
              <a:latin typeface="Calibri" panose="020F0502020204030204" pitchFamily="34" charset="0"/>
              <a:cs typeface="Calibri" panose="020F0502020204030204" pitchFamily="34" charset="0"/>
            </a:endParaRPr>
          </a:p>
        </p:txBody>
      </p:sp>
      <p:sp>
        <p:nvSpPr>
          <p:cNvPr id="8" name="Rectangle 7"/>
          <p:cNvSpPr/>
          <p:nvPr/>
        </p:nvSpPr>
        <p:spPr>
          <a:xfrm rot="10800000">
            <a:off x="7759700" y="0"/>
            <a:ext cx="44577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057921" y="1602255"/>
            <a:ext cx="2304256" cy="646331"/>
          </a:xfrm>
          <a:prstGeom prst="rect">
            <a:avLst/>
          </a:prstGeom>
          <a:noFill/>
        </p:spPr>
        <p:txBody>
          <a:bodyPr wrap="square" rtlCol="0">
            <a:spAutoFit/>
          </a:bodyPr>
          <a:lstStyle/>
          <a:p>
            <a:pPr algn="ctr"/>
            <a:r>
              <a:rPr lang="en-GB" sz="3600" dirty="0" smtClean="0">
                <a:solidFill>
                  <a:srgbClr val="4D738A"/>
                </a:solidFill>
                <a:effectLst>
                  <a:outerShdw blurRad="38100" dist="38100" dir="2700000" algn="tl">
                    <a:srgbClr val="000000">
                      <a:alpha val="43137"/>
                    </a:srgbClr>
                  </a:outerShdw>
                </a:effectLst>
              </a:rPr>
              <a:t>Questions</a:t>
            </a:r>
          </a:p>
        </p:txBody>
      </p:sp>
      <p:pic>
        <p:nvPicPr>
          <p:cNvPr id="14" name="Picture 2" descr="We need to understand the diversity of research to properly assess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849" y="2439183"/>
            <a:ext cx="4200401" cy="1938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29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2"/>
          <p:cNvSpPr txBox="1">
            <a:spLocks/>
          </p:cNvSpPr>
          <p:nvPr/>
        </p:nvSpPr>
        <p:spPr>
          <a:xfrm>
            <a:off x="1171293" y="3095430"/>
            <a:ext cx="9272401" cy="1193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2813">
              <a:lnSpc>
                <a:spcPts val="4400"/>
              </a:lnSpc>
              <a:buNone/>
              <a:defRPr/>
            </a:pPr>
            <a:endParaRPr lang="en-GB" sz="4000" b="1" dirty="0" smtClean="0">
              <a:solidFill>
                <a:srgbClr val="FF9F19"/>
              </a:solidFill>
              <a:latin typeface="Calibri" panose="020F0502020204030204" pitchFamily="34" charset="0"/>
              <a:cs typeface="Calibri" panose="020F0502020204030204" pitchFamily="34" charset="0"/>
            </a:endParaRPr>
          </a:p>
        </p:txBody>
      </p:sp>
      <p:sp>
        <p:nvSpPr>
          <p:cNvPr id="8" name="Rectangle 7"/>
          <p:cNvSpPr/>
          <p:nvPr/>
        </p:nvSpPr>
        <p:spPr>
          <a:xfrm rot="10800000">
            <a:off x="7759700" y="0"/>
            <a:ext cx="44577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188718" y="2772264"/>
            <a:ext cx="4042663" cy="646331"/>
          </a:xfrm>
          <a:prstGeom prst="rect">
            <a:avLst/>
          </a:prstGeom>
          <a:noFill/>
        </p:spPr>
        <p:txBody>
          <a:bodyPr wrap="square" rtlCol="0">
            <a:spAutoFit/>
          </a:bodyPr>
          <a:lstStyle/>
          <a:p>
            <a:pPr algn="ctr"/>
            <a:r>
              <a:rPr lang="en-GB" sz="3600" dirty="0" smtClean="0">
                <a:solidFill>
                  <a:srgbClr val="4D738A"/>
                </a:solidFill>
                <a:effectLst>
                  <a:outerShdw blurRad="38100" dist="38100" dir="2700000" algn="tl">
                    <a:srgbClr val="000000">
                      <a:alpha val="43137"/>
                    </a:srgbClr>
                  </a:outerShdw>
                </a:effectLst>
              </a:rPr>
              <a:t>Interactive Exercise</a:t>
            </a:r>
          </a:p>
        </p:txBody>
      </p:sp>
    </p:spTree>
    <p:extLst>
      <p:ext uri="{BB962C8B-B14F-4D97-AF65-F5344CB8AC3E}">
        <p14:creationId xmlns:p14="http://schemas.microsoft.com/office/powerpoint/2010/main" val="3585185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rPr>
              <a:t>What makes a strong case study?</a:t>
            </a:r>
            <a:endParaRPr lang="en-GB" dirty="0"/>
          </a:p>
        </p:txBody>
      </p:sp>
      <p:sp>
        <p:nvSpPr>
          <p:cNvPr id="6" name="Content Placeholder 2"/>
          <p:cNvSpPr txBox="1">
            <a:spLocks/>
          </p:cNvSpPr>
          <p:nvPr/>
        </p:nvSpPr>
        <p:spPr>
          <a:xfrm>
            <a:off x="838200" y="1393126"/>
            <a:ext cx="10241280" cy="42698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solidFill>
                  <a:srgbClr val="4D738A"/>
                </a:solidFill>
                <a:latin typeface="+mj-lt"/>
              </a:rPr>
              <a:t>Panel overview reports from 2014:</a:t>
            </a:r>
          </a:p>
          <a:p>
            <a:pPr lvl="1"/>
            <a:endParaRPr lang="en-GB" sz="2200" b="1" dirty="0" smtClean="0">
              <a:solidFill>
                <a:srgbClr val="4D738A"/>
              </a:solidFill>
              <a:latin typeface="+mj-lt"/>
            </a:endParaRPr>
          </a:p>
          <a:p>
            <a:pPr lvl="1"/>
            <a:endParaRPr lang="en-GB" sz="2200" dirty="0">
              <a:solidFill>
                <a:srgbClr val="4D738A"/>
              </a:solidFill>
              <a:latin typeface="+mj-lt"/>
            </a:endParaRPr>
          </a:p>
          <a:p>
            <a:endParaRPr lang="en-GB" sz="2600" dirty="0" smtClean="0">
              <a:solidFill>
                <a:srgbClr val="4D738A"/>
              </a:solidFill>
              <a:latin typeface="+mj-lt"/>
            </a:endParaRPr>
          </a:p>
          <a:p>
            <a:pPr marL="457200" lvl="1" indent="0">
              <a:buNone/>
            </a:pPr>
            <a:endParaRPr lang="en-GB" dirty="0" smtClean="0">
              <a:solidFill>
                <a:srgbClr val="4D738A"/>
              </a:solidFill>
              <a:latin typeface="+mj-lt"/>
            </a:endParaRPr>
          </a:p>
        </p:txBody>
      </p:sp>
      <p:graphicFrame>
        <p:nvGraphicFramePr>
          <p:cNvPr id="7" name="Diagram 6"/>
          <p:cNvGraphicFramePr/>
          <p:nvPr>
            <p:extLst>
              <p:ext uri="{D42A27DB-BD31-4B8C-83A1-F6EECF244321}">
                <p14:modId xmlns:p14="http://schemas.microsoft.com/office/powerpoint/2010/main" val="1306442805"/>
              </p:ext>
            </p:extLst>
          </p:nvPr>
        </p:nvGraphicFramePr>
        <p:xfrm>
          <a:off x="1163754" y="2188681"/>
          <a:ext cx="10042376" cy="3754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50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What is the REF?</a:t>
            </a:r>
            <a:endParaRPr lang="en-GB" dirty="0"/>
          </a:p>
        </p:txBody>
      </p:sp>
      <p:sp>
        <p:nvSpPr>
          <p:cNvPr id="6" name="Content Placeholder 2"/>
          <p:cNvSpPr txBox="1">
            <a:spLocks/>
          </p:cNvSpPr>
          <p:nvPr/>
        </p:nvSpPr>
        <p:spPr>
          <a:xfrm>
            <a:off x="838200" y="1263316"/>
            <a:ext cx="10309261" cy="5197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4D738A"/>
                </a:solidFill>
                <a:latin typeface="+mj-lt"/>
              </a:rPr>
              <a:t>UK’s system for </a:t>
            </a:r>
            <a:r>
              <a:rPr lang="en-GB" dirty="0">
                <a:solidFill>
                  <a:srgbClr val="4D738A"/>
                </a:solidFill>
                <a:latin typeface="+mj-lt"/>
              </a:rPr>
              <a:t>assessing the excellence </a:t>
            </a:r>
            <a:r>
              <a:rPr lang="en-GB" dirty="0" smtClean="0">
                <a:solidFill>
                  <a:srgbClr val="4D738A"/>
                </a:solidFill>
                <a:latin typeface="+mj-lt"/>
              </a:rPr>
              <a:t>and impact of </a:t>
            </a:r>
            <a:r>
              <a:rPr lang="en-GB" dirty="0">
                <a:solidFill>
                  <a:srgbClr val="4D738A"/>
                </a:solidFill>
                <a:latin typeface="+mj-lt"/>
              </a:rPr>
              <a:t>research </a:t>
            </a:r>
            <a:r>
              <a:rPr lang="en-GB" dirty="0" smtClean="0">
                <a:solidFill>
                  <a:srgbClr val="4D738A"/>
                </a:solidFill>
                <a:latin typeface="+mj-lt"/>
              </a:rPr>
              <a:t>by UK </a:t>
            </a:r>
            <a:r>
              <a:rPr lang="en-GB" dirty="0">
                <a:solidFill>
                  <a:srgbClr val="4D738A"/>
                </a:solidFill>
                <a:latin typeface="+mj-lt"/>
              </a:rPr>
              <a:t>higher education </a:t>
            </a:r>
            <a:r>
              <a:rPr lang="en-GB" dirty="0" smtClean="0">
                <a:solidFill>
                  <a:srgbClr val="4D738A"/>
                </a:solidFill>
                <a:latin typeface="+mj-lt"/>
              </a:rPr>
              <a:t>institutions</a:t>
            </a:r>
          </a:p>
          <a:p>
            <a:r>
              <a:rPr lang="en-GB" dirty="0" smtClean="0">
                <a:solidFill>
                  <a:srgbClr val="4D738A"/>
                </a:solidFill>
                <a:latin typeface="+mj-lt"/>
              </a:rPr>
              <a:t>First </a:t>
            </a:r>
            <a:r>
              <a:rPr lang="en-GB" dirty="0">
                <a:solidFill>
                  <a:srgbClr val="4D738A"/>
                </a:solidFill>
                <a:latin typeface="+mj-lt"/>
              </a:rPr>
              <a:t>carried out in 2014, replacing the previous Research Assessment </a:t>
            </a:r>
            <a:r>
              <a:rPr lang="en-GB" dirty="0" smtClean="0">
                <a:solidFill>
                  <a:srgbClr val="4D738A"/>
                </a:solidFill>
                <a:latin typeface="+mj-lt"/>
              </a:rPr>
              <a:t>Exercise</a:t>
            </a:r>
          </a:p>
          <a:p>
            <a:r>
              <a:rPr lang="en-GB" dirty="0" smtClean="0">
                <a:solidFill>
                  <a:srgbClr val="4D738A"/>
                </a:solidFill>
                <a:latin typeface="+mj-lt"/>
              </a:rPr>
              <a:t>It is </a:t>
            </a:r>
            <a:r>
              <a:rPr lang="en-GB" dirty="0">
                <a:solidFill>
                  <a:srgbClr val="4D738A"/>
                </a:solidFill>
                <a:latin typeface="+mj-lt"/>
              </a:rPr>
              <a:t>a process of expert review, carried out by expert panels for each of </a:t>
            </a:r>
            <a:r>
              <a:rPr lang="en-GB" dirty="0" smtClean="0">
                <a:solidFill>
                  <a:srgbClr val="4D738A"/>
                </a:solidFill>
                <a:latin typeface="+mj-lt"/>
              </a:rPr>
              <a:t>34 </a:t>
            </a:r>
            <a:r>
              <a:rPr lang="en-GB" dirty="0">
                <a:solidFill>
                  <a:srgbClr val="4D738A"/>
                </a:solidFill>
                <a:latin typeface="+mj-lt"/>
              </a:rPr>
              <a:t>subject-based units of assessment (UOAs), under the guidance of four main </a:t>
            </a:r>
            <a:r>
              <a:rPr lang="en-GB" dirty="0" smtClean="0">
                <a:solidFill>
                  <a:srgbClr val="4D738A"/>
                </a:solidFill>
                <a:latin typeface="+mj-lt"/>
              </a:rPr>
              <a:t>panels</a:t>
            </a:r>
          </a:p>
          <a:p>
            <a:r>
              <a:rPr lang="en-GB" dirty="0">
                <a:solidFill>
                  <a:srgbClr val="4D738A"/>
                </a:solidFill>
                <a:latin typeface="+mj-lt"/>
              </a:rPr>
              <a:t>For each submission, three distinct elements are assessed: the quality of </a:t>
            </a:r>
            <a:r>
              <a:rPr lang="en-GB" dirty="0" smtClean="0">
                <a:solidFill>
                  <a:srgbClr val="4D738A"/>
                </a:solidFill>
                <a:latin typeface="+mj-lt"/>
              </a:rPr>
              <a:t>outputs, </a:t>
            </a:r>
            <a:r>
              <a:rPr lang="en-GB" dirty="0">
                <a:solidFill>
                  <a:srgbClr val="4D738A"/>
                </a:solidFill>
                <a:latin typeface="+mj-lt"/>
              </a:rPr>
              <a:t>their impact beyond academia, and the environment that supports research</a:t>
            </a:r>
            <a:endParaRPr lang="en-GB" dirty="0" smtClean="0">
              <a:solidFill>
                <a:srgbClr val="4D738A"/>
              </a:solidFill>
              <a:latin typeface="+mj-lt"/>
            </a:endParaRPr>
          </a:p>
          <a:p>
            <a:endParaRPr lang="en-GB" dirty="0">
              <a:solidFill>
                <a:srgbClr val="4D738A"/>
              </a:solidFill>
              <a:latin typeface="+mj-lt"/>
            </a:endParaRPr>
          </a:p>
        </p:txBody>
      </p:sp>
    </p:spTree>
    <p:extLst>
      <p:ext uri="{BB962C8B-B14F-4D97-AF65-F5344CB8AC3E}">
        <p14:creationId xmlns:p14="http://schemas.microsoft.com/office/powerpoint/2010/main" val="2406548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Examples of impact</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231552"/>
            <a:ext cx="10911320" cy="4832092"/>
          </a:xfrm>
          <a:prstGeom prst="rect">
            <a:avLst/>
          </a:prstGeom>
        </p:spPr>
        <p:txBody>
          <a:bodyPr wrap="square">
            <a:spAutoFit/>
          </a:bodyPr>
          <a:lstStyle/>
          <a:p>
            <a:pPr marL="342900" indent="-342900">
              <a:buFont typeface="Arial" panose="020B0604020202020204" pitchFamily="34" charset="0"/>
              <a:buChar char="•"/>
            </a:pPr>
            <a:r>
              <a:rPr lang="en-GB" sz="2800" dirty="0" smtClean="0">
                <a:solidFill>
                  <a:srgbClr val="4D738A"/>
                </a:solidFill>
                <a:latin typeface="+mj-lt"/>
              </a:rPr>
              <a:t>Some examples follow, drawn from those coded as ‘societal’ and having an impact in Belgium</a:t>
            </a:r>
          </a:p>
          <a:p>
            <a:endParaRPr lang="en-GB" sz="2800" dirty="0" smtClean="0">
              <a:solidFill>
                <a:srgbClr val="4D738A"/>
              </a:solidFill>
              <a:latin typeface="+mj-lt"/>
            </a:endParaRPr>
          </a:p>
          <a:p>
            <a:r>
              <a:rPr lang="en-GB" sz="2800" dirty="0">
                <a:solidFill>
                  <a:srgbClr val="4D738A"/>
                </a:solidFill>
                <a:latin typeface="+mj-lt"/>
              </a:rPr>
              <a:t>F</a:t>
            </a:r>
            <a:r>
              <a:rPr lang="en-GB" sz="2800" dirty="0" smtClean="0">
                <a:solidFill>
                  <a:srgbClr val="4D738A"/>
                </a:solidFill>
                <a:latin typeface="+mj-lt"/>
              </a:rPr>
              <a:t>or </a:t>
            </a:r>
            <a:r>
              <a:rPr lang="en-GB" sz="2800" dirty="0" smtClean="0">
                <a:solidFill>
                  <a:srgbClr val="4D738A"/>
                </a:solidFill>
                <a:latin typeface="+mj-lt"/>
              </a:rPr>
              <a:t>each example, discuss</a:t>
            </a:r>
            <a:r>
              <a:rPr lang="en-GB" sz="2800" dirty="0" smtClean="0">
                <a:solidFill>
                  <a:srgbClr val="4D738A"/>
                </a:solidFill>
                <a:latin typeface="+mj-lt"/>
              </a:rPr>
              <a:t>:</a:t>
            </a:r>
          </a:p>
          <a:p>
            <a:pPr marL="457200" indent="-457200">
              <a:buFont typeface="Arial" panose="020B0604020202020204" pitchFamily="34" charset="0"/>
              <a:buChar char="•"/>
            </a:pPr>
            <a:endParaRPr lang="en-GB" sz="2800" dirty="0" smtClean="0">
              <a:solidFill>
                <a:srgbClr val="4D738A"/>
              </a:solidFill>
              <a:latin typeface="+mj-lt"/>
            </a:endParaRPr>
          </a:p>
          <a:p>
            <a:pPr marL="514350" indent="-514350">
              <a:buFont typeface="+mj-lt"/>
              <a:buAutoNum type="arabicPeriod"/>
            </a:pPr>
            <a:r>
              <a:rPr lang="en-GB" sz="2800" dirty="0" smtClean="0">
                <a:solidFill>
                  <a:srgbClr val="4D738A"/>
                </a:solidFill>
                <a:latin typeface="+mj-lt"/>
              </a:rPr>
              <a:t>Is it clear </a:t>
            </a:r>
            <a:r>
              <a:rPr lang="en-GB" sz="2800" b="1" dirty="0" smtClean="0">
                <a:solidFill>
                  <a:srgbClr val="4D738A"/>
                </a:solidFill>
                <a:latin typeface="+mj-lt"/>
              </a:rPr>
              <a:t>who</a:t>
            </a:r>
            <a:r>
              <a:rPr lang="en-GB" sz="2800" dirty="0" smtClean="0">
                <a:solidFill>
                  <a:srgbClr val="4D738A"/>
                </a:solidFill>
                <a:latin typeface="+mj-lt"/>
              </a:rPr>
              <a:t> the beneficiaries are? (reach</a:t>
            </a:r>
            <a:r>
              <a:rPr lang="en-GB" sz="2800" dirty="0" smtClean="0">
                <a:solidFill>
                  <a:srgbClr val="4D738A"/>
                </a:solidFill>
                <a:latin typeface="+mj-lt"/>
              </a:rPr>
              <a:t>)</a:t>
            </a:r>
          </a:p>
          <a:p>
            <a:pPr marL="514350" indent="-514350">
              <a:buFont typeface="+mj-lt"/>
              <a:buAutoNum type="arabicPeriod"/>
            </a:pPr>
            <a:endParaRPr lang="en-GB" sz="2800" dirty="0" smtClean="0">
              <a:solidFill>
                <a:srgbClr val="4D738A"/>
              </a:solidFill>
              <a:latin typeface="+mj-lt"/>
            </a:endParaRPr>
          </a:p>
          <a:p>
            <a:pPr marL="514350" indent="-514350">
              <a:buFont typeface="+mj-lt"/>
              <a:buAutoNum type="arabicPeriod"/>
            </a:pPr>
            <a:r>
              <a:rPr lang="en-GB" sz="2800" dirty="0" smtClean="0">
                <a:solidFill>
                  <a:srgbClr val="4D738A"/>
                </a:solidFill>
                <a:latin typeface="+mj-lt"/>
              </a:rPr>
              <a:t>Is it clear </a:t>
            </a:r>
            <a:r>
              <a:rPr lang="en-GB" sz="2800" b="1" dirty="0" smtClean="0">
                <a:solidFill>
                  <a:srgbClr val="4D738A"/>
                </a:solidFill>
                <a:latin typeface="+mj-lt"/>
              </a:rPr>
              <a:t>how</a:t>
            </a:r>
            <a:r>
              <a:rPr lang="en-GB" sz="2800" dirty="0" smtClean="0">
                <a:solidFill>
                  <a:srgbClr val="4D738A"/>
                </a:solidFill>
                <a:latin typeface="+mj-lt"/>
              </a:rPr>
              <a:t> they benefited? (significance</a:t>
            </a:r>
            <a:r>
              <a:rPr lang="en-GB" sz="2800" dirty="0" smtClean="0">
                <a:solidFill>
                  <a:srgbClr val="4D738A"/>
                </a:solidFill>
                <a:latin typeface="+mj-lt"/>
              </a:rPr>
              <a:t>)</a:t>
            </a:r>
          </a:p>
          <a:p>
            <a:pPr marL="514350" indent="-514350">
              <a:buFont typeface="+mj-lt"/>
              <a:buAutoNum type="arabicPeriod"/>
            </a:pPr>
            <a:endParaRPr lang="en-GB" sz="2800" dirty="0" smtClean="0">
              <a:solidFill>
                <a:srgbClr val="4D738A"/>
              </a:solidFill>
              <a:latin typeface="+mj-lt"/>
            </a:endParaRPr>
          </a:p>
          <a:p>
            <a:pPr marL="514350" indent="-514350">
              <a:buFont typeface="+mj-lt"/>
              <a:buAutoNum type="arabicPeriod"/>
            </a:pPr>
            <a:r>
              <a:rPr lang="en-GB" sz="2800" dirty="0" smtClean="0">
                <a:solidFill>
                  <a:srgbClr val="4D738A"/>
                </a:solidFill>
                <a:latin typeface="+mj-lt"/>
              </a:rPr>
              <a:t>What </a:t>
            </a:r>
            <a:r>
              <a:rPr lang="en-GB" sz="2800" dirty="0" smtClean="0">
                <a:solidFill>
                  <a:srgbClr val="4D738A"/>
                </a:solidFill>
                <a:latin typeface="+mj-lt"/>
              </a:rPr>
              <a:t>further evidence is needed?  </a:t>
            </a:r>
            <a:endParaRPr lang="en-GB" sz="2800" dirty="0" smtClean="0">
              <a:solidFill>
                <a:srgbClr val="4D738A"/>
              </a:solidFill>
              <a:latin typeface="+mj-lt"/>
            </a:endParaRPr>
          </a:p>
          <a:p>
            <a:pPr lvl="1"/>
            <a:r>
              <a:rPr lang="en-GB" sz="2800" dirty="0" smtClean="0">
                <a:solidFill>
                  <a:srgbClr val="4D738A"/>
                </a:solidFill>
                <a:latin typeface="+mj-lt"/>
              </a:rPr>
              <a:t> </a:t>
            </a:r>
          </a:p>
        </p:txBody>
      </p:sp>
    </p:spTree>
    <p:extLst>
      <p:ext uri="{BB962C8B-B14F-4D97-AF65-F5344CB8AC3E}">
        <p14:creationId xmlns:p14="http://schemas.microsoft.com/office/powerpoint/2010/main" val="2474357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Example 1</a:t>
            </a:r>
            <a:endParaRPr lang="en-GB" dirty="0">
              <a:solidFill>
                <a:srgbClr val="4D738A"/>
              </a:solidFill>
              <a:latin typeface="Calibri" panose="020F0502020204030204" pitchFamily="34" charset="0"/>
              <a:cs typeface="Calibri" panose="020F0502020204030204" pitchFamily="34" charset="0"/>
            </a:endParaRPr>
          </a:p>
        </p:txBody>
      </p:sp>
      <p:sp>
        <p:nvSpPr>
          <p:cNvPr id="7" name="Rectangle 6"/>
          <p:cNvSpPr/>
          <p:nvPr/>
        </p:nvSpPr>
        <p:spPr>
          <a:xfrm>
            <a:off x="838200" y="1065877"/>
            <a:ext cx="11018734" cy="5632311"/>
          </a:xfrm>
          <a:prstGeom prst="rect">
            <a:avLst/>
          </a:prstGeom>
        </p:spPr>
        <p:txBody>
          <a:bodyPr wrap="square">
            <a:spAutoFit/>
          </a:bodyPr>
          <a:lstStyle/>
          <a:p>
            <a:r>
              <a:rPr lang="en-GB" sz="2400" u="sng" dirty="0">
                <a:solidFill>
                  <a:srgbClr val="027089"/>
                </a:solidFill>
                <a:latin typeface="Helvetica Neue"/>
                <a:hlinkClick r:id="rId4"/>
              </a:rPr>
              <a:t>In My Shoes: A Software Tool for Professionals assisting Children and Vulnerable Adults</a:t>
            </a:r>
            <a:endParaRPr lang="en-GB" sz="2400" dirty="0">
              <a:solidFill>
                <a:srgbClr val="333333"/>
              </a:solidFill>
              <a:latin typeface="Helvetica Neue"/>
            </a:endParaRPr>
          </a:p>
          <a:p>
            <a:r>
              <a:rPr lang="en-GB" sz="2400" b="1" dirty="0">
                <a:solidFill>
                  <a:srgbClr val="333333"/>
                </a:solidFill>
                <a:latin typeface="inherit"/>
              </a:rPr>
              <a:t>Summary of the impact</a:t>
            </a:r>
            <a:endParaRPr lang="en-GB" sz="2400" dirty="0">
              <a:solidFill>
                <a:srgbClr val="333333"/>
              </a:solidFill>
              <a:latin typeface="inherit"/>
            </a:endParaRPr>
          </a:p>
          <a:p>
            <a:r>
              <a:rPr lang="en-GB" sz="2400" dirty="0">
                <a:solidFill>
                  <a:srgbClr val="333333"/>
                </a:solidFill>
                <a:latin typeface="Helvetica Neue"/>
              </a:rPr>
              <a:t>This case describes social and health impact which arose as a result of interdisciplinary research at the University of Liverpool and the University of Manchester on the use of computer tools for communication with children and vulnerable adults. This research led to the development of the In My Shoes (IMS) computer program which is now widely used for interviewing children (for example in cases of child abuse) in local authorities across the UK. Since 2008, IMS has been used in the UK by more than 750 practitioners including psychologists, child psychiatrists, other mental health staff, health workers, educational workers, and specialists in forensic services. IMS is also used internationally in Ireland, Belgium, Sweden, and Norway, where more than 100 practitioners are already trained and are using the program in their day to day work.</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85490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Example 2</a:t>
            </a:r>
            <a:endParaRPr lang="en-GB" dirty="0">
              <a:solidFill>
                <a:srgbClr val="4D738A"/>
              </a:solidFill>
              <a:latin typeface="Calibri" panose="020F0502020204030204" pitchFamily="34" charset="0"/>
              <a:cs typeface="Calibri" panose="020F0502020204030204" pitchFamily="34" charset="0"/>
            </a:endParaRPr>
          </a:p>
        </p:txBody>
      </p:sp>
      <p:sp>
        <p:nvSpPr>
          <p:cNvPr id="7" name="Rectangle 6"/>
          <p:cNvSpPr/>
          <p:nvPr/>
        </p:nvSpPr>
        <p:spPr>
          <a:xfrm>
            <a:off x="960700" y="1377387"/>
            <a:ext cx="10278318" cy="5262979"/>
          </a:xfrm>
          <a:prstGeom prst="rect">
            <a:avLst/>
          </a:prstGeom>
        </p:spPr>
        <p:txBody>
          <a:bodyPr wrap="square">
            <a:spAutoFit/>
          </a:bodyPr>
          <a:lstStyle/>
          <a:p>
            <a:r>
              <a:rPr lang="en-GB" sz="2400" u="sng" dirty="0">
                <a:solidFill>
                  <a:srgbClr val="027089"/>
                </a:solidFill>
                <a:latin typeface="Helvetica Neue"/>
                <a:hlinkClick r:id="rId4"/>
              </a:rPr>
              <a:t>Assisting trafficked persons and exploited migrants to access their human rights</a:t>
            </a:r>
            <a:endParaRPr lang="en-GB" sz="2400" dirty="0">
              <a:solidFill>
                <a:srgbClr val="333333"/>
              </a:solidFill>
              <a:latin typeface="Helvetica Neue"/>
            </a:endParaRPr>
          </a:p>
          <a:p>
            <a:r>
              <a:rPr lang="en-GB" sz="2400" b="1" dirty="0">
                <a:solidFill>
                  <a:srgbClr val="333333"/>
                </a:solidFill>
                <a:latin typeface="inherit"/>
              </a:rPr>
              <a:t>Summary of the impact</a:t>
            </a:r>
            <a:endParaRPr lang="en-GB" sz="2400" dirty="0">
              <a:solidFill>
                <a:srgbClr val="333333"/>
              </a:solidFill>
              <a:latin typeface="inherit"/>
            </a:endParaRPr>
          </a:p>
          <a:p>
            <a:r>
              <a:rPr lang="en-GB" sz="2400" dirty="0">
                <a:solidFill>
                  <a:srgbClr val="333333"/>
                </a:solidFill>
                <a:latin typeface="Helvetica Neue"/>
              </a:rPr>
              <a:t>Trafficked persons have benefitted directly from van den Anker's research at UWE through improved support and legislation. Her policy model on human trafficking prevention assisted changes in the UK, Ireland, Portugal, Czech Republic, Belgium and Sweden and informed local policy development through her training of politicians, civil servants and NGOs in Bristol, Birmingham and Wales. Increased multi-agency working promoted by van den Anker has led to the establishment of new support services like a safe house and the Migrant Rights Centre in Bristol, directly benefiting migrants. International dissemination contributed to agenda changes in international organisations such as the Organization for Security and Co-operation in Europe.</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3015100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Example 3</a:t>
            </a:r>
            <a:endParaRPr lang="en-GB" dirty="0">
              <a:solidFill>
                <a:srgbClr val="4D738A"/>
              </a:solidFill>
              <a:latin typeface="Calibri" panose="020F0502020204030204" pitchFamily="34" charset="0"/>
              <a:cs typeface="Calibri" panose="020F0502020204030204" pitchFamily="34" charset="0"/>
            </a:endParaRPr>
          </a:p>
        </p:txBody>
      </p:sp>
      <p:sp>
        <p:nvSpPr>
          <p:cNvPr id="7" name="Rectangle 6"/>
          <p:cNvSpPr/>
          <p:nvPr/>
        </p:nvSpPr>
        <p:spPr>
          <a:xfrm>
            <a:off x="838200" y="1443841"/>
            <a:ext cx="11018734" cy="4154984"/>
          </a:xfrm>
          <a:prstGeom prst="rect">
            <a:avLst/>
          </a:prstGeom>
        </p:spPr>
        <p:txBody>
          <a:bodyPr wrap="square">
            <a:spAutoFit/>
          </a:bodyPr>
          <a:lstStyle/>
          <a:p>
            <a:r>
              <a:rPr lang="en-GB" sz="2400" u="sng" dirty="0">
                <a:solidFill>
                  <a:srgbClr val="027089"/>
                </a:solidFill>
                <a:latin typeface="Helvetica Neue"/>
                <a:hlinkClick r:id="rId4"/>
              </a:rPr>
              <a:t>The Impact of the Internet on Parliamentary Public Engagement</a:t>
            </a:r>
            <a:endParaRPr lang="en-GB" sz="2400" dirty="0">
              <a:solidFill>
                <a:srgbClr val="333333"/>
              </a:solidFill>
              <a:latin typeface="Helvetica Neue"/>
            </a:endParaRPr>
          </a:p>
          <a:p>
            <a:r>
              <a:rPr lang="en-GB" sz="2400" b="1" dirty="0">
                <a:solidFill>
                  <a:srgbClr val="333333"/>
                </a:solidFill>
                <a:latin typeface="inherit"/>
              </a:rPr>
              <a:t>Summary of the impact</a:t>
            </a:r>
            <a:endParaRPr lang="en-GB" sz="2400" dirty="0">
              <a:solidFill>
                <a:srgbClr val="333333"/>
              </a:solidFill>
              <a:latin typeface="inherit"/>
            </a:endParaRPr>
          </a:p>
          <a:p>
            <a:r>
              <a:rPr lang="en-GB" sz="2400" dirty="0">
                <a:solidFill>
                  <a:srgbClr val="333333"/>
                </a:solidFill>
                <a:latin typeface="Helvetica Neue"/>
              </a:rPr>
              <a:t>This case study focuses on the impact of the </a:t>
            </a:r>
            <a:r>
              <a:rPr lang="en-GB" sz="2400" dirty="0" err="1">
                <a:solidFill>
                  <a:srgbClr val="333333"/>
                </a:solidFill>
                <a:latin typeface="Helvetica Neue"/>
              </a:rPr>
              <a:t>UoA's</a:t>
            </a:r>
            <a:r>
              <a:rPr lang="en-GB" sz="2400" dirty="0">
                <a:solidFill>
                  <a:srgbClr val="333333"/>
                </a:solidFill>
                <a:latin typeface="Helvetica Neue"/>
              </a:rPr>
              <a:t> research on parliamentary public engagement, particularly the body of research on the use of internet-based tools by parliaments, produced by </a:t>
            </a:r>
            <a:r>
              <a:rPr lang="en-GB" sz="2400" dirty="0" err="1">
                <a:solidFill>
                  <a:srgbClr val="333333"/>
                </a:solidFill>
                <a:latin typeface="Helvetica Neue"/>
              </a:rPr>
              <a:t>Leston-Bandeira</a:t>
            </a:r>
            <a:r>
              <a:rPr lang="en-GB" sz="2400" dirty="0">
                <a:solidFill>
                  <a:srgbClr val="333333"/>
                </a:solidFill>
                <a:latin typeface="Helvetica Neue"/>
              </a:rPr>
              <a:t> within the Centre for Legislative Studies, This research has been disseminated through national and international `insider' practitioner networks, with the research having both direct and indirect impacts on the way certain parliaments have used these tools to communicate and engage with citizens. This body of research has led parliaments to amend their policies and practice relating to the management and support of web-based tools.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698238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Example 4</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10360" y="1250066"/>
            <a:ext cx="10695007" cy="4524315"/>
          </a:xfrm>
          <a:prstGeom prst="rect">
            <a:avLst/>
          </a:prstGeom>
        </p:spPr>
        <p:txBody>
          <a:bodyPr wrap="square">
            <a:spAutoFit/>
          </a:bodyPr>
          <a:lstStyle/>
          <a:p>
            <a:r>
              <a:rPr lang="en-GB" sz="2400" u="sng" dirty="0">
                <a:solidFill>
                  <a:srgbClr val="027089"/>
                </a:solidFill>
                <a:latin typeface="Helvetica Neue"/>
                <a:hlinkClick r:id="rId4"/>
              </a:rPr>
              <a:t>Reducing social exclusion through participation in tourism</a:t>
            </a:r>
            <a:endParaRPr lang="en-GB" sz="2400" dirty="0">
              <a:solidFill>
                <a:srgbClr val="333333"/>
              </a:solidFill>
              <a:latin typeface="Helvetica Neue"/>
            </a:endParaRPr>
          </a:p>
          <a:p>
            <a:r>
              <a:rPr lang="en-GB" sz="2400" b="1" dirty="0">
                <a:solidFill>
                  <a:srgbClr val="333333"/>
                </a:solidFill>
                <a:latin typeface="inherit"/>
              </a:rPr>
              <a:t>Summary of the impact</a:t>
            </a:r>
            <a:endParaRPr lang="en-GB" sz="2400" dirty="0">
              <a:solidFill>
                <a:srgbClr val="333333"/>
              </a:solidFill>
              <a:latin typeface="inherit"/>
            </a:endParaRPr>
          </a:p>
          <a:p>
            <a:r>
              <a:rPr lang="en-GB" sz="2400" dirty="0">
                <a:solidFill>
                  <a:srgbClr val="333333"/>
                </a:solidFill>
                <a:latin typeface="Helvetica Neue"/>
              </a:rPr>
              <a:t>Research at the University of Surrey, has assisted disabled people and low-income groups to access tourism, a significant non-material aspect of well-being. This was achieved by influencing policy and policy recommendations in the UK, Belgium and the EU and by influencing behaviour, action and policy of either demand or supply:</a:t>
            </a:r>
          </a:p>
          <a:p>
            <a:pPr>
              <a:buFont typeface="Arial" panose="020B0604020202020204" pitchFamily="34" charset="0"/>
              <a:buChar char="•"/>
            </a:pPr>
            <a:r>
              <a:rPr lang="en-GB" sz="2400" dirty="0">
                <a:solidFill>
                  <a:srgbClr val="333333"/>
                </a:solidFill>
                <a:latin typeface="Helvetica Neue"/>
              </a:rPr>
              <a:t>Demand: Increasing information and support options by establishing `Travel Support Points', exchange schemes and travel facilitating websites</a:t>
            </a:r>
          </a:p>
          <a:p>
            <a:pPr>
              <a:buFont typeface="Arial" panose="020B0604020202020204" pitchFamily="34" charset="0"/>
              <a:buChar char="•"/>
            </a:pPr>
            <a:r>
              <a:rPr lang="en-GB" sz="2400" dirty="0">
                <a:solidFill>
                  <a:srgbClr val="333333"/>
                </a:solidFill>
                <a:latin typeface="Helvetica Neue"/>
              </a:rPr>
              <a:t>Supply: Supporting tourism businesses by establishing accessibility tourism networks and influencing the biggest social tourism provider in Wallonia (Belgium) to extend existing inclusion measures, and introduce new initiatives</a:t>
            </a:r>
            <a:endParaRPr lang="en-GB" sz="2400" b="0" i="0" dirty="0">
              <a:solidFill>
                <a:srgbClr val="333333"/>
              </a:solidFill>
              <a:effectLst/>
              <a:latin typeface="Helvetica Neue"/>
            </a:endParaRPr>
          </a:p>
        </p:txBody>
      </p:sp>
    </p:spTree>
    <p:extLst>
      <p:ext uri="{BB962C8B-B14F-4D97-AF65-F5344CB8AC3E}">
        <p14:creationId xmlns:p14="http://schemas.microsoft.com/office/powerpoint/2010/main" val="1342883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General observations</a:t>
            </a:r>
            <a:endParaRPr lang="en-GB" dirty="0">
              <a:solidFill>
                <a:srgbClr val="4D738A"/>
              </a:solidFill>
              <a:latin typeface="Calibri" panose="020F0502020204030204" pitchFamily="34" charset="0"/>
              <a:cs typeface="Calibri" panose="020F0502020204030204" pitchFamily="34" charset="0"/>
            </a:endParaRPr>
          </a:p>
        </p:txBody>
      </p:sp>
      <p:sp>
        <p:nvSpPr>
          <p:cNvPr id="6" name="Rectangle 5"/>
          <p:cNvSpPr/>
          <p:nvPr/>
        </p:nvSpPr>
        <p:spPr>
          <a:xfrm>
            <a:off x="945614" y="1775562"/>
            <a:ext cx="10911320" cy="3539430"/>
          </a:xfrm>
          <a:prstGeom prst="rect">
            <a:avLst/>
          </a:prstGeom>
        </p:spPr>
        <p:txBody>
          <a:bodyPr wrap="square">
            <a:spAutoFit/>
          </a:bodyPr>
          <a:lstStyle/>
          <a:p>
            <a:r>
              <a:rPr lang="en-GB" sz="2800" dirty="0">
                <a:solidFill>
                  <a:srgbClr val="4D738A"/>
                </a:solidFill>
                <a:latin typeface="+mj-lt"/>
              </a:rPr>
              <a:t>T</a:t>
            </a:r>
            <a:r>
              <a:rPr lang="en-GB" sz="2800" dirty="0" smtClean="0">
                <a:solidFill>
                  <a:srgbClr val="4D738A"/>
                </a:solidFill>
                <a:latin typeface="+mj-lt"/>
              </a:rPr>
              <a:t>hinking about all four examples, what are some key challenges in:</a:t>
            </a:r>
          </a:p>
          <a:p>
            <a:pPr marL="342900" indent="-342900">
              <a:buFont typeface="Arial" panose="020B0604020202020204" pitchFamily="34" charset="0"/>
              <a:buChar char="•"/>
            </a:pPr>
            <a:endParaRPr lang="en-GB" sz="2800" dirty="0" smtClean="0">
              <a:solidFill>
                <a:srgbClr val="4D738A"/>
              </a:solidFill>
              <a:latin typeface="+mj-lt"/>
            </a:endParaRPr>
          </a:p>
          <a:p>
            <a:pPr marL="514350" lvl="1" indent="-514350">
              <a:buFont typeface="+mj-lt"/>
              <a:buAutoNum type="arabicPeriod"/>
            </a:pPr>
            <a:r>
              <a:rPr lang="en-GB" sz="2800" dirty="0" smtClean="0">
                <a:solidFill>
                  <a:srgbClr val="4D738A"/>
                </a:solidFill>
                <a:latin typeface="+mj-lt"/>
              </a:rPr>
              <a:t>Identifying who the beneficiaries are?</a:t>
            </a:r>
          </a:p>
          <a:p>
            <a:pPr marL="514350" lvl="1" indent="-514350">
              <a:buFont typeface="+mj-lt"/>
              <a:buAutoNum type="arabicPeriod"/>
            </a:pPr>
            <a:endParaRPr lang="en-GB" sz="2800" dirty="0">
              <a:solidFill>
                <a:srgbClr val="4D738A"/>
              </a:solidFill>
              <a:latin typeface="+mj-lt"/>
            </a:endParaRPr>
          </a:p>
          <a:p>
            <a:pPr marL="514350" lvl="1" indent="-514350">
              <a:buFont typeface="+mj-lt"/>
              <a:buAutoNum type="arabicPeriod"/>
            </a:pPr>
            <a:r>
              <a:rPr lang="en-GB" sz="2800" dirty="0" smtClean="0">
                <a:solidFill>
                  <a:srgbClr val="4D738A"/>
                </a:solidFill>
                <a:latin typeface="+mj-lt"/>
              </a:rPr>
              <a:t>Understanding how </a:t>
            </a:r>
            <a:r>
              <a:rPr lang="en-GB" sz="2800" dirty="0">
                <a:solidFill>
                  <a:srgbClr val="4D738A"/>
                </a:solidFill>
                <a:latin typeface="+mj-lt"/>
              </a:rPr>
              <a:t>they </a:t>
            </a:r>
            <a:r>
              <a:rPr lang="en-GB" sz="2800" dirty="0" smtClean="0">
                <a:solidFill>
                  <a:srgbClr val="4D738A"/>
                </a:solidFill>
                <a:latin typeface="+mj-lt"/>
              </a:rPr>
              <a:t>benefited?</a:t>
            </a:r>
          </a:p>
          <a:p>
            <a:pPr marL="514350" lvl="1" indent="-514350">
              <a:buFont typeface="+mj-lt"/>
              <a:buAutoNum type="arabicPeriod"/>
            </a:pPr>
            <a:endParaRPr lang="en-GB" sz="2800" dirty="0">
              <a:solidFill>
                <a:srgbClr val="4D738A"/>
              </a:solidFill>
              <a:latin typeface="+mj-lt"/>
            </a:endParaRPr>
          </a:p>
          <a:p>
            <a:pPr marL="514350" lvl="1" indent="-514350">
              <a:buFont typeface="+mj-lt"/>
              <a:buAutoNum type="arabicPeriod"/>
            </a:pPr>
            <a:r>
              <a:rPr lang="en-GB" sz="2800" dirty="0" smtClean="0">
                <a:solidFill>
                  <a:srgbClr val="4D738A"/>
                </a:solidFill>
                <a:latin typeface="+mj-lt"/>
              </a:rPr>
              <a:t>Gathering evidence and demonstrating social impact?</a:t>
            </a:r>
            <a:endParaRPr lang="en-GB" sz="2800" dirty="0">
              <a:solidFill>
                <a:srgbClr val="4D738A"/>
              </a:solidFill>
              <a:latin typeface="+mj-lt"/>
            </a:endParaRPr>
          </a:p>
          <a:p>
            <a:pPr lvl="1"/>
            <a:r>
              <a:rPr lang="en-GB" sz="2800" dirty="0" smtClean="0">
                <a:solidFill>
                  <a:srgbClr val="4D738A"/>
                </a:solidFill>
                <a:latin typeface="+mj-lt"/>
              </a:rPr>
              <a:t> </a:t>
            </a:r>
            <a:endParaRPr lang="en-GB" sz="2800" dirty="0" smtClean="0">
              <a:solidFill>
                <a:srgbClr val="4D738A"/>
              </a:solidFill>
              <a:latin typeface="+mj-lt"/>
            </a:endParaRPr>
          </a:p>
        </p:txBody>
      </p:sp>
    </p:spTree>
    <p:extLst>
      <p:ext uri="{BB962C8B-B14F-4D97-AF65-F5344CB8AC3E}">
        <p14:creationId xmlns:p14="http://schemas.microsoft.com/office/powerpoint/2010/main" val="1412534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2"/>
          <p:cNvSpPr txBox="1">
            <a:spLocks/>
          </p:cNvSpPr>
          <p:nvPr/>
        </p:nvSpPr>
        <p:spPr>
          <a:xfrm>
            <a:off x="1171293" y="3095430"/>
            <a:ext cx="9272401" cy="1193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2813">
              <a:lnSpc>
                <a:spcPts val="4400"/>
              </a:lnSpc>
              <a:buNone/>
              <a:defRPr/>
            </a:pPr>
            <a:endParaRPr lang="en-GB" sz="4000" b="1" dirty="0" smtClean="0">
              <a:solidFill>
                <a:srgbClr val="FF9F19"/>
              </a:solidFill>
              <a:latin typeface="Calibri" panose="020F0502020204030204" pitchFamily="34" charset="0"/>
              <a:cs typeface="Calibri" panose="020F0502020204030204" pitchFamily="34" charset="0"/>
            </a:endParaRPr>
          </a:p>
        </p:txBody>
      </p:sp>
      <p:sp>
        <p:nvSpPr>
          <p:cNvPr id="8" name="Rectangle 7"/>
          <p:cNvSpPr/>
          <p:nvPr/>
        </p:nvSpPr>
        <p:spPr>
          <a:xfrm rot="10800000">
            <a:off x="7759700" y="0"/>
            <a:ext cx="44577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057921" y="1602255"/>
            <a:ext cx="2304256" cy="646331"/>
          </a:xfrm>
          <a:prstGeom prst="rect">
            <a:avLst/>
          </a:prstGeom>
          <a:noFill/>
        </p:spPr>
        <p:txBody>
          <a:bodyPr wrap="square" rtlCol="0">
            <a:spAutoFit/>
          </a:bodyPr>
          <a:lstStyle/>
          <a:p>
            <a:pPr algn="ctr"/>
            <a:r>
              <a:rPr lang="en-GB" sz="3600" dirty="0" smtClean="0">
                <a:solidFill>
                  <a:srgbClr val="4D738A"/>
                </a:solidFill>
                <a:effectLst>
                  <a:outerShdw blurRad="38100" dist="38100" dir="2700000" algn="tl">
                    <a:srgbClr val="000000">
                      <a:alpha val="43137"/>
                    </a:srgbClr>
                  </a:outerShdw>
                </a:effectLst>
              </a:rPr>
              <a:t>Questions</a:t>
            </a:r>
          </a:p>
        </p:txBody>
      </p:sp>
      <p:pic>
        <p:nvPicPr>
          <p:cNvPr id="14" name="Picture 2" descr="We need to understand the diversity of research to properly assess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849" y="2439183"/>
            <a:ext cx="4200401" cy="1938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18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rPr>
              <a:t>Further information</a:t>
            </a:r>
            <a:endParaRPr lang="en-GB" dirty="0"/>
          </a:p>
        </p:txBody>
      </p:sp>
      <p:sp>
        <p:nvSpPr>
          <p:cNvPr id="6" name="Content Placeholder 2"/>
          <p:cNvSpPr txBox="1">
            <a:spLocks/>
          </p:cNvSpPr>
          <p:nvPr/>
        </p:nvSpPr>
        <p:spPr>
          <a:xfrm>
            <a:off x="838200" y="1393126"/>
            <a:ext cx="10241280" cy="42698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r>
              <a:rPr lang="en-GB" dirty="0" smtClean="0">
                <a:solidFill>
                  <a:srgbClr val="4D738A"/>
                </a:solidFill>
                <a:latin typeface="+mj-lt"/>
              </a:rPr>
              <a:t>REF 2014 impact case </a:t>
            </a:r>
            <a:r>
              <a:rPr lang="en-GB" dirty="0">
                <a:solidFill>
                  <a:srgbClr val="4D738A"/>
                </a:solidFill>
                <a:latin typeface="+mj-lt"/>
              </a:rPr>
              <a:t>study </a:t>
            </a:r>
            <a:r>
              <a:rPr lang="en-GB" dirty="0" smtClean="0">
                <a:solidFill>
                  <a:srgbClr val="4D738A"/>
                </a:solidFill>
                <a:latin typeface="+mj-lt"/>
              </a:rPr>
              <a:t>database: </a:t>
            </a:r>
            <a:r>
              <a:rPr lang="en-GB" dirty="0">
                <a:solidFill>
                  <a:srgbClr val="4D738A"/>
                </a:solidFill>
                <a:latin typeface="+mj-lt"/>
                <a:hlinkClick r:id="rId4"/>
              </a:rPr>
              <a:t>http://</a:t>
            </a:r>
            <a:r>
              <a:rPr lang="en-GB" dirty="0" smtClean="0">
                <a:solidFill>
                  <a:srgbClr val="4D738A"/>
                </a:solidFill>
                <a:latin typeface="+mj-lt"/>
                <a:hlinkClick r:id="rId4"/>
              </a:rPr>
              <a:t>impact.ref.ac.uk</a:t>
            </a:r>
            <a:endParaRPr lang="en-GB" dirty="0" smtClean="0">
              <a:solidFill>
                <a:srgbClr val="4D738A"/>
              </a:solidFill>
              <a:latin typeface="+mj-lt"/>
            </a:endParaRPr>
          </a:p>
          <a:p>
            <a:pPr marL="285750" lvl="0" indent="-285750"/>
            <a:r>
              <a:rPr lang="en-GB" dirty="0" smtClean="0">
                <a:solidFill>
                  <a:srgbClr val="4D738A"/>
                </a:solidFill>
                <a:latin typeface="+mj-lt"/>
              </a:rPr>
              <a:t>Compare with </a:t>
            </a:r>
            <a:r>
              <a:rPr lang="en-GB" dirty="0" smtClean="0">
                <a:solidFill>
                  <a:srgbClr val="4D738A"/>
                </a:solidFill>
                <a:latin typeface="+mj-lt"/>
                <a:hlinkClick r:id="rId5"/>
              </a:rPr>
              <a:t>http://results.ref.ac.uk</a:t>
            </a:r>
            <a:r>
              <a:rPr lang="en-GB" dirty="0" smtClean="0">
                <a:solidFill>
                  <a:srgbClr val="4D738A"/>
                </a:solidFill>
                <a:latin typeface="+mj-lt"/>
              </a:rPr>
              <a:t>  </a:t>
            </a:r>
          </a:p>
          <a:p>
            <a:pPr marL="285750" lvl="0" indent="-285750"/>
            <a:r>
              <a:rPr lang="en-GB" dirty="0" smtClean="0">
                <a:solidFill>
                  <a:srgbClr val="4D738A"/>
                </a:solidFill>
                <a:latin typeface="+mj-lt"/>
              </a:rPr>
              <a:t>Draft Guidance on submissions and Panel criteria and working methods: </a:t>
            </a:r>
            <a:r>
              <a:rPr lang="en-GB" dirty="0" smtClean="0">
                <a:solidFill>
                  <a:srgbClr val="4D738A"/>
                </a:solidFill>
                <a:latin typeface="+mj-lt"/>
                <a:hlinkClick r:id="rId6"/>
              </a:rPr>
              <a:t>www.ref.ac.uk/publications/2018</a:t>
            </a:r>
            <a:r>
              <a:rPr lang="en-GB" dirty="0" smtClean="0">
                <a:solidFill>
                  <a:srgbClr val="4D738A"/>
                </a:solidFill>
                <a:latin typeface="+mj-lt"/>
              </a:rPr>
              <a:t> </a:t>
            </a:r>
          </a:p>
          <a:p>
            <a:pPr marL="285750" lvl="0" indent="-285750"/>
            <a:r>
              <a:rPr lang="en-GB" dirty="0" smtClean="0">
                <a:solidFill>
                  <a:srgbClr val="4D738A"/>
                </a:solidFill>
                <a:latin typeface="+mj-lt"/>
              </a:rPr>
              <a:t>REF 2014 </a:t>
            </a:r>
            <a:r>
              <a:rPr lang="en-GB" dirty="0">
                <a:solidFill>
                  <a:srgbClr val="4D738A"/>
                </a:solidFill>
                <a:latin typeface="+mj-lt"/>
              </a:rPr>
              <a:t>Panel overview reports: </a:t>
            </a:r>
            <a:r>
              <a:rPr lang="en-GB" dirty="0" smtClean="0">
                <a:solidFill>
                  <a:srgbClr val="4D738A"/>
                </a:solidFill>
                <a:latin typeface="+mj-lt"/>
                <a:hlinkClick r:id="rId7"/>
              </a:rPr>
              <a:t>www.ref.ac.uk/2014/panels/paneloverviewreports/</a:t>
            </a:r>
            <a:r>
              <a:rPr lang="en-GB" dirty="0" smtClean="0">
                <a:solidFill>
                  <a:srgbClr val="4D738A"/>
                </a:solidFill>
                <a:latin typeface="+mj-lt"/>
              </a:rPr>
              <a:t> </a:t>
            </a:r>
          </a:p>
          <a:p>
            <a:pPr marL="285750" lvl="0" indent="-285750"/>
            <a:endParaRPr lang="en-GB" dirty="0" smtClean="0">
              <a:solidFill>
                <a:srgbClr val="4D738A"/>
              </a:solidFill>
              <a:latin typeface="+mj-lt"/>
            </a:endParaRPr>
          </a:p>
          <a:p>
            <a:pPr lvl="1"/>
            <a:endParaRPr lang="en-GB" sz="2200" dirty="0">
              <a:solidFill>
                <a:srgbClr val="4D738A"/>
              </a:solidFill>
              <a:latin typeface="+mj-lt"/>
            </a:endParaRPr>
          </a:p>
          <a:p>
            <a:endParaRPr lang="en-GB" sz="2600" dirty="0" smtClean="0">
              <a:solidFill>
                <a:srgbClr val="4D738A"/>
              </a:solidFill>
              <a:latin typeface="+mj-lt"/>
            </a:endParaRPr>
          </a:p>
          <a:p>
            <a:pPr marL="457200" lvl="1" indent="0">
              <a:buNone/>
            </a:pPr>
            <a:endParaRPr lang="en-GB" dirty="0" smtClean="0">
              <a:solidFill>
                <a:srgbClr val="4D738A"/>
              </a:solidFill>
              <a:latin typeface="+mj-lt"/>
            </a:endParaRPr>
          </a:p>
        </p:txBody>
      </p:sp>
    </p:spTree>
    <p:extLst>
      <p:ext uri="{BB962C8B-B14F-4D97-AF65-F5344CB8AC3E}">
        <p14:creationId xmlns:p14="http://schemas.microsoft.com/office/powerpoint/2010/main" val="56795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Who runs the REF?</a:t>
            </a:r>
            <a:endParaRPr lang="en-GB" dirty="0"/>
          </a:p>
        </p:txBody>
      </p:sp>
      <p:sp>
        <p:nvSpPr>
          <p:cNvPr id="6" name="Content Placeholder 2"/>
          <p:cNvSpPr txBox="1">
            <a:spLocks/>
          </p:cNvSpPr>
          <p:nvPr/>
        </p:nvSpPr>
        <p:spPr>
          <a:xfrm>
            <a:off x="838200" y="1263316"/>
            <a:ext cx="10309261" cy="5197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D738A"/>
                </a:solidFill>
                <a:latin typeface="+mj-lt"/>
              </a:rPr>
              <a:t>The REF is undertaken by the four UK higher education funding bodies</a:t>
            </a:r>
            <a:r>
              <a:rPr lang="en-GB" dirty="0" smtClean="0">
                <a:solidFill>
                  <a:srgbClr val="4D738A"/>
                </a:solidFill>
                <a:latin typeface="+mj-lt"/>
              </a:rPr>
              <a:t>:</a:t>
            </a:r>
          </a:p>
          <a:p>
            <a:endParaRPr lang="en-GB" dirty="0">
              <a:solidFill>
                <a:srgbClr val="4D738A"/>
              </a:solidFill>
              <a:latin typeface="+mj-lt"/>
            </a:endParaRPr>
          </a:p>
          <a:p>
            <a:endParaRPr lang="en-GB" dirty="0" smtClean="0">
              <a:solidFill>
                <a:srgbClr val="4D738A"/>
              </a:solidFill>
              <a:latin typeface="+mj-lt"/>
            </a:endParaRPr>
          </a:p>
          <a:p>
            <a:endParaRPr lang="en-GB" dirty="0">
              <a:solidFill>
                <a:srgbClr val="4D738A"/>
              </a:solidFill>
              <a:latin typeface="+mj-lt"/>
            </a:endParaRPr>
          </a:p>
          <a:p>
            <a:endParaRPr lang="en-GB" dirty="0" smtClean="0">
              <a:solidFill>
                <a:srgbClr val="4D738A"/>
              </a:solidFill>
              <a:latin typeface="+mj-lt"/>
            </a:endParaRPr>
          </a:p>
          <a:p>
            <a:r>
              <a:rPr lang="en-GB" dirty="0" smtClean="0">
                <a:solidFill>
                  <a:srgbClr val="4D738A"/>
                </a:solidFill>
                <a:latin typeface="+mj-lt"/>
              </a:rPr>
              <a:t>The </a:t>
            </a:r>
            <a:r>
              <a:rPr lang="en-GB" dirty="0">
                <a:solidFill>
                  <a:srgbClr val="4D738A"/>
                </a:solidFill>
                <a:latin typeface="+mj-lt"/>
              </a:rPr>
              <a:t>funding bodies’ shared policy aim for research assessment is to secure the continuation of a world-class, dynamic and responsive research base across the full academic spectrum within UK higher education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707" y="2055494"/>
            <a:ext cx="4512064" cy="18064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8707" y="2039459"/>
            <a:ext cx="2230396" cy="870029"/>
          </a:xfrm>
          <a:prstGeom prst="rect">
            <a:avLst/>
          </a:prstGeom>
        </p:spPr>
      </p:pic>
    </p:spTree>
    <p:extLst>
      <p:ext uri="{BB962C8B-B14F-4D97-AF65-F5344CB8AC3E}">
        <p14:creationId xmlns:p14="http://schemas.microsoft.com/office/powerpoint/2010/main" val="5826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What is the purpose of the REF?</a:t>
            </a:r>
            <a:endParaRPr lang="en-GB" dirty="0"/>
          </a:p>
        </p:txBody>
      </p:sp>
      <p:graphicFrame>
        <p:nvGraphicFramePr>
          <p:cNvPr id="4" name="Diagram 3"/>
          <p:cNvGraphicFramePr/>
          <p:nvPr>
            <p:extLst>
              <p:ext uri="{D42A27DB-BD31-4B8C-83A1-F6EECF244321}">
                <p14:modId xmlns:p14="http://schemas.microsoft.com/office/powerpoint/2010/main" val="3818166252"/>
              </p:ext>
            </p:extLst>
          </p:nvPr>
        </p:nvGraphicFramePr>
        <p:xfrm>
          <a:off x="941370" y="1263316"/>
          <a:ext cx="10309261" cy="5197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68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Background: UK research assessment</a:t>
            </a:r>
            <a:endParaRPr lang="en-GB" dirty="0"/>
          </a:p>
        </p:txBody>
      </p:sp>
      <p:graphicFrame>
        <p:nvGraphicFramePr>
          <p:cNvPr id="9" name="Diagram 8"/>
          <p:cNvGraphicFramePr/>
          <p:nvPr>
            <p:extLst/>
          </p:nvPr>
        </p:nvGraphicFramePr>
        <p:xfrm>
          <a:off x="838200" y="1263316"/>
          <a:ext cx="10309261" cy="5197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46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4D738A"/>
                </a:solidFill>
                <a:latin typeface="Calibri" panose="020F0502020204030204" pitchFamily="34" charset="0"/>
                <a:cs typeface="Calibri" panose="020F0502020204030204" pitchFamily="34" charset="0"/>
              </a:rPr>
              <a:t>The introduction of impact in 2014</a:t>
            </a:r>
          </a:p>
        </p:txBody>
      </p:sp>
      <p:sp>
        <p:nvSpPr>
          <p:cNvPr id="6" name="Content Placeholder 2"/>
          <p:cNvSpPr txBox="1">
            <a:spLocks/>
          </p:cNvSpPr>
          <p:nvPr/>
        </p:nvSpPr>
        <p:spPr>
          <a:xfrm>
            <a:off x="660400" y="1690688"/>
            <a:ext cx="11292840" cy="4913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4000" dirty="0" smtClean="0">
                <a:solidFill>
                  <a:srgbClr val="4D738A"/>
                </a:solidFill>
                <a:latin typeface="+mj-lt"/>
              </a:rPr>
              <a:t>A scoping study, pilot exercise and consultation explored:</a:t>
            </a:r>
          </a:p>
          <a:p>
            <a:pPr lvl="2">
              <a:buFont typeface="Wingdings" panose="05000000000000000000" pitchFamily="2" charset="2"/>
              <a:buChar char="Ø"/>
            </a:pPr>
            <a:r>
              <a:rPr lang="en-GB" sz="3600" dirty="0" smtClean="0">
                <a:solidFill>
                  <a:srgbClr val="4D738A"/>
                </a:solidFill>
                <a:latin typeface="+mj-lt"/>
              </a:rPr>
              <a:t> How to define (non-academic) impact?</a:t>
            </a:r>
          </a:p>
          <a:p>
            <a:pPr lvl="2">
              <a:buFont typeface="Wingdings" panose="05000000000000000000" pitchFamily="2" charset="2"/>
              <a:buChar char="Ø"/>
            </a:pPr>
            <a:r>
              <a:rPr lang="en-GB" sz="3600" dirty="0" smtClean="0">
                <a:solidFill>
                  <a:srgbClr val="4D738A"/>
                </a:solidFill>
                <a:latin typeface="+mj-lt"/>
              </a:rPr>
              <a:t> How can impact be evidenced and evaluated?</a:t>
            </a:r>
          </a:p>
          <a:p>
            <a:pPr lvl="2">
              <a:buFont typeface="Wingdings" panose="05000000000000000000" pitchFamily="2" charset="2"/>
              <a:buChar char="Ø"/>
            </a:pPr>
            <a:r>
              <a:rPr lang="en-GB" sz="3600" dirty="0" smtClean="0">
                <a:solidFill>
                  <a:srgbClr val="4D738A"/>
                </a:solidFill>
                <a:latin typeface="+mj-lt"/>
              </a:rPr>
              <a:t> How to address key challenges of attribution and time lags?</a:t>
            </a:r>
          </a:p>
          <a:p>
            <a:pPr lvl="2">
              <a:buFont typeface="Wingdings" panose="05000000000000000000" pitchFamily="2" charset="2"/>
              <a:buChar char="Ø"/>
            </a:pPr>
            <a:r>
              <a:rPr lang="en-GB" sz="3600" dirty="0" smtClean="0">
                <a:solidFill>
                  <a:srgbClr val="4D738A"/>
                </a:solidFill>
                <a:latin typeface="+mj-lt"/>
              </a:rPr>
              <a:t> How much weight should impact carry in the overall REF results?</a:t>
            </a:r>
            <a:endParaRPr lang="en-GB" sz="4000" dirty="0" smtClean="0">
              <a:solidFill>
                <a:srgbClr val="4D738A"/>
              </a:solidFill>
              <a:latin typeface="+mj-lt"/>
            </a:endParaRPr>
          </a:p>
        </p:txBody>
      </p:sp>
    </p:spTree>
    <p:extLst>
      <p:ext uri="{BB962C8B-B14F-4D97-AF65-F5344CB8AC3E}">
        <p14:creationId xmlns:p14="http://schemas.microsoft.com/office/powerpoint/2010/main" val="225662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Quick Quiz!</a:t>
            </a:r>
            <a:endParaRPr lang="en-GB" dirty="0"/>
          </a:p>
        </p:txBody>
      </p:sp>
      <p:sp>
        <p:nvSpPr>
          <p:cNvPr id="6" name="Content Placeholder 2"/>
          <p:cNvSpPr txBox="1">
            <a:spLocks/>
          </p:cNvSpPr>
          <p:nvPr/>
        </p:nvSpPr>
        <p:spPr>
          <a:xfrm>
            <a:off x="660400" y="1690688"/>
            <a:ext cx="11292840" cy="4913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4000" dirty="0" smtClean="0">
                <a:solidFill>
                  <a:srgbClr val="4D738A"/>
                </a:solidFill>
                <a:latin typeface="+mj-lt"/>
              </a:rPr>
              <a:t>What’s the basic method for assessing impact in the REF?</a:t>
            </a:r>
          </a:p>
          <a:p>
            <a:pPr lvl="1"/>
            <a:endParaRPr lang="en-GB" sz="4000" dirty="0" smtClean="0">
              <a:solidFill>
                <a:srgbClr val="4D738A"/>
              </a:solidFill>
              <a:latin typeface="+mj-lt"/>
            </a:endParaRPr>
          </a:p>
          <a:p>
            <a:pPr lvl="1"/>
            <a:r>
              <a:rPr lang="en-GB" sz="4000" dirty="0" smtClean="0">
                <a:solidFill>
                  <a:srgbClr val="4D738A"/>
                </a:solidFill>
                <a:latin typeface="+mj-lt"/>
              </a:rPr>
              <a:t>What’s the weighting of impact in the overall REF results?</a:t>
            </a:r>
          </a:p>
        </p:txBody>
      </p:sp>
    </p:spTree>
    <p:extLst>
      <p:ext uri="{BB962C8B-B14F-4D97-AF65-F5344CB8AC3E}">
        <p14:creationId xmlns:p14="http://schemas.microsoft.com/office/powerpoint/2010/main" val="201463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673100" cy="6858000"/>
          </a:xfrm>
          <a:prstGeom prst="rect">
            <a:avLst/>
          </a:prstGeom>
          <a:solidFill>
            <a:srgbClr val="4D73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1975"/>
          <a:stretch/>
        </p:blipFill>
        <p:spPr>
          <a:xfrm>
            <a:off x="9625483" y="365125"/>
            <a:ext cx="2231451" cy="676818"/>
          </a:xfrm>
          <a:prstGeom prst="rect">
            <a:avLst/>
          </a:prstGeom>
        </p:spPr>
      </p:pic>
      <p:sp>
        <p:nvSpPr>
          <p:cNvPr id="5"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4D738A"/>
                </a:solidFill>
                <a:latin typeface="Calibri" panose="020F0502020204030204" pitchFamily="34" charset="0"/>
                <a:cs typeface="Calibri" panose="020F0502020204030204" pitchFamily="34" charset="0"/>
              </a:rPr>
              <a:t>Assessing impact </a:t>
            </a:r>
            <a:r>
              <a:rPr lang="en-GB" dirty="0">
                <a:solidFill>
                  <a:srgbClr val="4D738A"/>
                </a:solidFill>
                <a:latin typeface="Calibri" panose="020F0502020204030204" pitchFamily="34" charset="0"/>
                <a:cs typeface="Calibri" panose="020F0502020204030204" pitchFamily="34" charset="0"/>
              </a:rPr>
              <a:t>in </a:t>
            </a:r>
            <a:r>
              <a:rPr lang="en-GB" dirty="0" smtClean="0">
                <a:solidFill>
                  <a:srgbClr val="4D738A"/>
                </a:solidFill>
                <a:latin typeface="Calibri" panose="020F0502020204030204" pitchFamily="34" charset="0"/>
                <a:cs typeface="Calibri" panose="020F0502020204030204" pitchFamily="34" charset="0"/>
              </a:rPr>
              <a:t>the REF</a:t>
            </a:r>
            <a:endParaRPr lang="en-GB" dirty="0">
              <a:solidFill>
                <a:srgbClr val="4D738A"/>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660400" y="1690688"/>
            <a:ext cx="11292840" cy="4913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4000" dirty="0">
                <a:solidFill>
                  <a:srgbClr val="4D738A"/>
                </a:solidFill>
                <a:latin typeface="+mj-lt"/>
              </a:rPr>
              <a:t>Key </a:t>
            </a:r>
            <a:r>
              <a:rPr lang="en-GB" sz="4000" dirty="0" smtClean="0">
                <a:solidFill>
                  <a:srgbClr val="4D738A"/>
                </a:solidFill>
                <a:latin typeface="+mj-lt"/>
              </a:rPr>
              <a:t>principles were established:</a:t>
            </a:r>
            <a:endParaRPr lang="en-GB" sz="4000" dirty="0">
              <a:solidFill>
                <a:srgbClr val="4D738A"/>
              </a:solidFill>
              <a:latin typeface="+mj-lt"/>
            </a:endParaRPr>
          </a:p>
          <a:p>
            <a:pPr lvl="2"/>
            <a:r>
              <a:rPr lang="en-GB" sz="3600" dirty="0">
                <a:solidFill>
                  <a:srgbClr val="4D738A"/>
                </a:solidFill>
                <a:latin typeface="+mj-lt"/>
              </a:rPr>
              <a:t>A broad definition of impact</a:t>
            </a:r>
          </a:p>
          <a:p>
            <a:pPr lvl="2"/>
            <a:r>
              <a:rPr lang="en-GB" sz="3600" dirty="0">
                <a:solidFill>
                  <a:srgbClr val="4D738A"/>
                </a:solidFill>
                <a:latin typeface="+mj-lt"/>
              </a:rPr>
              <a:t>A case study approach with diverse forms of evidence </a:t>
            </a:r>
          </a:p>
          <a:p>
            <a:pPr lvl="2"/>
            <a:r>
              <a:rPr lang="en-GB" sz="3600" dirty="0">
                <a:solidFill>
                  <a:srgbClr val="4D738A"/>
                </a:solidFill>
                <a:latin typeface="+mj-lt"/>
              </a:rPr>
              <a:t>Contribution not attribution</a:t>
            </a:r>
          </a:p>
          <a:p>
            <a:pPr lvl="2"/>
            <a:r>
              <a:rPr lang="en-GB" sz="3600" dirty="0">
                <a:solidFill>
                  <a:srgbClr val="4D738A"/>
                </a:solidFill>
                <a:latin typeface="+mj-lt"/>
              </a:rPr>
              <a:t>Peer </a:t>
            </a:r>
            <a:r>
              <a:rPr lang="en-GB" sz="3600" dirty="0" smtClean="0">
                <a:solidFill>
                  <a:srgbClr val="4D738A"/>
                </a:solidFill>
                <a:latin typeface="+mj-lt"/>
              </a:rPr>
              <a:t>judgement</a:t>
            </a:r>
          </a:p>
          <a:p>
            <a:pPr lvl="2"/>
            <a:r>
              <a:rPr lang="en-GB" sz="3600" dirty="0" smtClean="0">
                <a:solidFill>
                  <a:srgbClr val="4D738A"/>
                </a:solidFill>
                <a:latin typeface="+mj-lt"/>
              </a:rPr>
              <a:t>Significant weight</a:t>
            </a:r>
            <a:endParaRPr lang="en-GB" sz="3600" dirty="0">
              <a:solidFill>
                <a:srgbClr val="4D738A"/>
              </a:solidFill>
              <a:latin typeface="+mj-lt"/>
            </a:endParaRPr>
          </a:p>
          <a:p>
            <a:pPr lvl="1"/>
            <a:r>
              <a:rPr lang="en-GB" sz="4000" dirty="0" smtClean="0">
                <a:solidFill>
                  <a:srgbClr val="4D738A"/>
                </a:solidFill>
                <a:latin typeface="+mj-lt"/>
              </a:rPr>
              <a:t>Impact was first assessed in </a:t>
            </a:r>
            <a:r>
              <a:rPr lang="en-GB" sz="4000" dirty="0" smtClean="0">
                <a:solidFill>
                  <a:srgbClr val="4D738A"/>
                </a:solidFill>
                <a:latin typeface="+mj-lt"/>
              </a:rPr>
              <a:t>REF2014</a:t>
            </a:r>
            <a:endParaRPr lang="en-GB" sz="4000" dirty="0" smtClean="0">
              <a:solidFill>
                <a:srgbClr val="4D738A"/>
              </a:solidFill>
              <a:latin typeface="+mj-lt"/>
            </a:endParaRPr>
          </a:p>
          <a:p>
            <a:pPr lvl="1"/>
            <a:r>
              <a:rPr lang="en-GB" sz="4000" dirty="0" smtClean="0">
                <a:solidFill>
                  <a:srgbClr val="4D738A"/>
                </a:solidFill>
                <a:latin typeface="+mj-lt"/>
              </a:rPr>
              <a:t>The approach has been refined for REF2021</a:t>
            </a:r>
          </a:p>
        </p:txBody>
      </p:sp>
    </p:spTree>
    <p:extLst>
      <p:ext uri="{BB962C8B-B14F-4D97-AF65-F5344CB8AC3E}">
        <p14:creationId xmlns:p14="http://schemas.microsoft.com/office/powerpoint/2010/main" val="318730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F holding slide (002) [Read-Only]" id="{4268245C-A2A9-4AEA-911E-6C07F212657A}" vid="{D152B4CE-98BB-4EC1-B0C2-1C2BFE808E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 2021 slides</Template>
  <TotalTime>8872</TotalTime>
  <Words>2136</Words>
  <Application>Microsoft Office PowerPoint</Application>
  <PresentationFormat>Widescreen</PresentationFormat>
  <Paragraphs>312</Paragraphs>
  <Slides>37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Helvetica Neue</vt:lpstr>
      <vt:lpstr>inherit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Catriona Firth [7497]</dc:creator>
  <cp:lastModifiedBy>Graeme Rosenberg [7487]</cp:lastModifiedBy>
  <cp:revision>184</cp:revision>
  <cp:lastPrinted>2017-11-24T11:51:46Z</cp:lastPrinted>
  <dcterms:created xsi:type="dcterms:W3CDTF">2017-08-31T09:49:02Z</dcterms:created>
  <dcterms:modified xsi:type="dcterms:W3CDTF">2018-11-27T22:11:23Z</dcterms:modified>
</cp:coreProperties>
</file>